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7E14-E52D-4DBD-963C-D9E779FA2C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A10-AC5E-4118-A680-B28B755C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217488" y="357188"/>
          <a:ext cx="8208962" cy="6154737"/>
        </p:xfrm>
        <a:graphic>
          <a:graphicData uri="http://schemas.openxmlformats.org/presentationml/2006/ole">
            <p:oleObj spid="_x0000_s1026" name="Слайд" r:id="rId3" imgW="3191355" imgH="2392646" progId="PowerPoint.Slide.12">
              <p:embed/>
            </p:oleObj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85723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643313"/>
            <a:ext cx="1762130" cy="240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8992" y="1428736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Мария София Амалия, королева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Обеих  </a:t>
            </a:r>
            <a:r>
              <a:rPr lang="ru-RU" sz="2000" dirty="0" err="1" smtClean="0">
                <a:solidFill>
                  <a:schemeClr val="tx2"/>
                </a:solidFill>
              </a:rPr>
              <a:t>Сицилий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714744" y="3875276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000636"/>
            <a:ext cx="30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Римма Михайловна Иванова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220663" y="361950"/>
          <a:ext cx="8202612" cy="6151563"/>
        </p:xfrm>
        <a:graphic>
          <a:graphicData uri="http://schemas.openxmlformats.org/presentationml/2006/ole">
            <p:oleObj spid="_x0000_s2050" name="Слайд" r:id="rId3" imgW="2791805" imgH="2093835" progId="PowerPoint.Slide.12">
              <p:embed/>
            </p:oleObj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480"/>
            <a:ext cx="3471864" cy="25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357562"/>
            <a:ext cx="4597704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9" y="542925"/>
            <a:ext cx="331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Георгиевский зал.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На мраморных досках между витых колон зала размещено свыше 11 тысяч фамилий офицеров, награждённых разными степенями ордена с 1769 по 1885 г.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Object 3"/>
          <p:cNvGraphicFramePr>
            <a:graphicFrameLocks noChangeAspect="1"/>
          </p:cNvGraphicFramePr>
          <p:nvPr>
            <p:ph idx="1"/>
          </p:nvPr>
        </p:nvGraphicFramePr>
        <p:xfrm>
          <a:off x="428625" y="371475"/>
          <a:ext cx="7929563" cy="5943600"/>
        </p:xfrm>
        <a:graphic>
          <a:graphicData uri="http://schemas.openxmlformats.org/presentationml/2006/ole">
            <p:oleObj spid="_x0000_s3074" name="Слайд" r:id="rId3" imgW="4132995" imgH="309683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365125" y="217488"/>
          <a:ext cx="8188325" cy="6143625"/>
        </p:xfrm>
        <a:graphic>
          <a:graphicData uri="http://schemas.openxmlformats.org/presentationml/2006/ole">
            <p:oleObj spid="_x0000_s16386" name="Слайд" r:id="rId3" imgW="2295069" imgH="1721942" progId="PowerPoint.Slide.12">
              <p:embed/>
            </p:oleObj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642918"/>
            <a:ext cx="1233491" cy="240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000504"/>
            <a:ext cx="15106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3214678" y="807818"/>
            <a:ext cx="51435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92919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Знак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ордена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Святого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Великомученика и Победоносца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Георгия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9830" y="1785926"/>
            <a:ext cx="320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3143248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Указ Президента от 2 марта 1994 года.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Орден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Святого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Георгия</a:t>
            </a:r>
            <a:r>
              <a:rPr lang="ru-RU" dirty="0" smtClean="0">
                <a:solidFill>
                  <a:schemeClr val="tx2"/>
                </a:solidFill>
              </a:rPr>
              <a:t> - высшая военная награда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63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Тема Office</vt:lpstr>
      <vt:lpstr>Слайд</vt:lpstr>
      <vt:lpstr>Слайд Microsoft Office PowerPoint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5</cp:revision>
  <dcterms:created xsi:type="dcterms:W3CDTF">2012-06-02T06:58:17Z</dcterms:created>
  <dcterms:modified xsi:type="dcterms:W3CDTF">2012-06-02T09:30:03Z</dcterms:modified>
</cp:coreProperties>
</file>