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BF039-0FB6-4626-A264-90FED1DDD455}" type="datetimeFigureOut">
              <a:rPr lang="ru-RU" smtClean="0"/>
              <a:t>02.06.2012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18C9-A1D1-4667-B8AD-91FE770889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18C9-A1D1-4667-B8AD-91FE7708899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7916-E20B-497C-99A0-D00B6C50AD75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487D-D8BB-41FC-BA2E-1FF26E2FC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package" Target="../embeddings/______Microsoft_Office_PowerPoint1.sld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2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433388" y="431800"/>
          <a:ext cx="8128000" cy="6096000"/>
        </p:xfrm>
        <a:graphic>
          <a:graphicData uri="http://schemas.openxmlformats.org/presentationml/2006/ole">
            <p:oleObj spid="_x0000_s1026" name="Слайд" r:id="rId4" imgW="1365667" imgH="1024237" progId="PowerPoint.Slide.12">
              <p:embed/>
            </p:oleObj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714356"/>
            <a:ext cx="2328870" cy="264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3071810"/>
            <a:ext cx="2324108" cy="281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42976" y="1285860"/>
            <a:ext cx="4786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Г</a:t>
            </a:r>
            <a:r>
              <a:rPr lang="ru-RU" sz="2000" dirty="0" smtClean="0">
                <a:solidFill>
                  <a:schemeClr val="tx2"/>
                </a:solidFill>
              </a:rPr>
              <a:t>раф, генерал-фельдмаршал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И. Ф. Паскевич-Эриванский </a:t>
            </a:r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князь Варшавский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857619" y="5296121"/>
            <a:ext cx="4357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500063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Граф, генерал-фельдмаршал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И. И. Дибич-Забалканский.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361950" y="146050"/>
          <a:ext cx="8377238" cy="6276975"/>
        </p:xfrm>
        <a:graphic>
          <a:graphicData uri="http://schemas.openxmlformats.org/presentationml/2006/ole">
            <p:oleObj spid="_x0000_s2050" name="Слайд" r:id="rId3" imgW="2298308" imgH="1721942" progId="PowerPoint.Slide.12">
              <p:embed/>
            </p:oleObj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785794"/>
            <a:ext cx="1785950" cy="221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857364"/>
            <a:ext cx="2143140" cy="259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3929066"/>
            <a:ext cx="1857388" cy="212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786182" y="928670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Князь, генерал-фельдмаршал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Г. А. Потёмкин-Таврический.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105835"/>
            <a:ext cx="47149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Князь, генералиссимус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А. В. Суворов-Рымникский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286388"/>
            <a:ext cx="5509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Граф, генерал от кавалерии Л. Л. </a:t>
            </a:r>
            <a:r>
              <a:rPr lang="ru-RU" sz="2000" dirty="0" err="1" smtClean="0">
                <a:solidFill>
                  <a:schemeClr val="tx2"/>
                </a:solidFill>
              </a:rPr>
              <a:t>Беннигсен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Тема Office</vt:lpstr>
      <vt:lpstr>Слайд</vt:lpstr>
      <vt:lpstr>Слайд Microsoft Office PowerPoint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6</cp:revision>
  <dcterms:created xsi:type="dcterms:W3CDTF">2012-06-02T06:09:56Z</dcterms:created>
  <dcterms:modified xsi:type="dcterms:W3CDTF">2012-06-02T09:11:01Z</dcterms:modified>
</cp:coreProperties>
</file>