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A32B5-17BC-4BEC-AB62-44442F85ACA9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2FE9E-02CA-4BE4-928B-1FBA748C6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2E98-6CE4-4528-AA96-B87F4552842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10D6-D6B0-412F-A35A-F8B32DBB663B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A64B-4A5C-4489-874F-A24C72CDA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package" Target="../embeddings/______Microsoft_Office_PowerPoint2.sld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3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ph idx="1"/>
          </p:nvPr>
        </p:nvGraphicFramePr>
        <p:xfrm>
          <a:off x="214313" y="360363"/>
          <a:ext cx="8215312" cy="6154737"/>
        </p:xfrm>
        <a:graphic>
          <a:graphicData uri="http://schemas.openxmlformats.org/presentationml/2006/ole">
            <p:oleObj spid="_x0000_s1026" name="Слайд" r:id="rId3" imgW="3563187" imgH="2670216" progId="PowerPoint.Slide.12">
              <p:embed/>
            </p:oleObj>
          </a:graphicData>
        </a:graphic>
      </p:graphicFrame>
      <p:pic>
        <p:nvPicPr>
          <p:cNvPr id="3" name="Содержимое 3" descr="&quot;Я ПОМНЮ ! Я ГОРЖУСЬ !&quot;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357298"/>
            <a:ext cx="45720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1538" y="571480"/>
            <a:ext cx="69294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        СТЕПЕНЬ ОРДЕНА И ПРАВИЛА НОШЕНИЯ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143248"/>
            <a:ext cx="57150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Орден имел четыре степени: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1-я степень: звезда на левой стороне груди и большой крест на ленте через правое плечо, 700 руб. ежегодной пенсии.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2-я степень: звезда на левой стороне груди и большой крест на шейной ленте, 400 руб. ежегодной пенсии.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3-я степень: малый крест на шейной ленте, 200 руб. ежегодной пенсии.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4-я степень: малый крест в петлице или на колодке, 100 руб. ежегодной пенсии.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ph idx="1"/>
          </p:nvPr>
        </p:nvGraphicFramePr>
        <p:xfrm>
          <a:off x="430213" y="288925"/>
          <a:ext cx="8210550" cy="6154738"/>
        </p:xfrm>
        <a:graphic>
          <a:graphicData uri="http://schemas.openxmlformats.org/presentationml/2006/ole">
            <p:oleObj spid="_x0000_s2050" name="Слайд" r:id="rId4" imgW="3151760" imgH="2362045" progId="PowerPoint.Slide.12">
              <p:embed/>
            </p:oleObj>
          </a:graphicData>
        </a:graphic>
      </p:graphicFrame>
      <p:pic>
        <p:nvPicPr>
          <p:cNvPr id="3" name="Содержимое 3" descr="&quot;Я ПОМНЮ ! Я ГОРЖУСЬ !&quot;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571480"/>
            <a:ext cx="29871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0800000" flipV="1">
            <a:off x="1428728" y="5812775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857233"/>
            <a:ext cx="407196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Императорским указом все, награжденные золотым оружием “За храбрость”, были причислены к кавалерам </a:t>
            </a:r>
            <a:r>
              <a:rPr lang="ru-RU" sz="2000" dirty="0" smtClean="0">
                <a:solidFill>
                  <a:schemeClr val="tx2"/>
                </a:solidFill>
              </a:rPr>
              <a:t>ордена.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214554"/>
            <a:ext cx="364333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На наградном </a:t>
            </a:r>
            <a:r>
              <a:rPr lang="ru-RU" sz="2000" dirty="0">
                <a:solidFill>
                  <a:schemeClr val="tx2"/>
                </a:solidFill>
              </a:rPr>
              <a:t>оружии предписывалось носить </a:t>
            </a:r>
            <a:r>
              <a:rPr lang="ru-RU" sz="2000" dirty="0" smtClean="0">
                <a:solidFill>
                  <a:schemeClr val="tx2"/>
                </a:solidFill>
              </a:rPr>
              <a:t>Георгиевскую </a:t>
            </a:r>
            <a:r>
              <a:rPr lang="ru-RU" sz="2000" dirty="0">
                <a:solidFill>
                  <a:schemeClr val="tx2"/>
                </a:solidFill>
              </a:rPr>
              <a:t>ленту и </a:t>
            </a:r>
            <a:r>
              <a:rPr lang="ru-RU" sz="2000" dirty="0" smtClean="0">
                <a:solidFill>
                  <a:schemeClr val="tx2"/>
                </a:solidFill>
              </a:rPr>
              <a:t>уменьшенный  Георгиевский крест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 rot="10800000">
            <a:off x="0" y="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6314" y="4286256"/>
            <a:ext cx="3500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Георгиевское оружие с бриллиантами вручалось по личному усмотрению императора.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5715016"/>
            <a:ext cx="4391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Золотое наградное оружие "За храбрость»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ph idx="1"/>
          </p:nvPr>
        </p:nvGraphicFramePr>
        <p:xfrm>
          <a:off x="290513" y="361950"/>
          <a:ext cx="8205787" cy="6149975"/>
        </p:xfrm>
        <a:graphic>
          <a:graphicData uri="http://schemas.openxmlformats.org/presentationml/2006/ole">
            <p:oleObj spid="_x0000_s3074" name="Слайд" r:id="rId3" imgW="2737092" imgH="2051354" progId="PowerPoint.Slide.12">
              <p:embed/>
            </p:oleObj>
          </a:graphicData>
        </a:graphic>
      </p:graphicFrame>
      <p:pic>
        <p:nvPicPr>
          <p:cNvPr id="3" name="Содержимое 3" descr="&quot;Я ПОМНЮ ! Я ГОРЖУСЬ !&quot;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642918"/>
            <a:ext cx="203702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871652"/>
            <a:ext cx="2428892" cy="291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 rot="10800000" flipV="1">
            <a:off x="714348" y="5184135"/>
            <a:ext cx="7286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     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928671"/>
            <a:ext cx="4857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Князь</a:t>
            </a:r>
            <a:r>
              <a:rPr lang="ru-RU" sz="2000" dirty="0">
                <a:solidFill>
                  <a:schemeClr val="tx2"/>
                </a:solidFill>
              </a:rPr>
              <a:t>, генерал-фельдмаршал </a:t>
            </a:r>
            <a:endParaRPr lang="ru-RU" sz="2000" dirty="0" smtClean="0">
              <a:solidFill>
                <a:schemeClr val="tx2"/>
              </a:solidFill>
            </a:endParaRPr>
          </a:p>
          <a:p>
            <a:r>
              <a:rPr lang="ru-RU" sz="2000" dirty="0" smtClean="0">
                <a:solidFill>
                  <a:schemeClr val="tx2"/>
                </a:solidFill>
              </a:rPr>
              <a:t>М</a:t>
            </a:r>
            <a:r>
              <a:rPr lang="ru-RU" sz="2000" dirty="0">
                <a:solidFill>
                  <a:schemeClr val="tx2"/>
                </a:solidFill>
              </a:rPr>
              <a:t>. И. </a:t>
            </a:r>
            <a:r>
              <a:rPr lang="ru-RU" sz="2000" dirty="0" err="1">
                <a:solidFill>
                  <a:schemeClr val="tx2"/>
                </a:solidFill>
              </a:rPr>
              <a:t>Голенищев-Кутузов-Смоленский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5072074"/>
            <a:ext cx="6929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Князь, генерал-фельдмаршал    М. Б. Барклай-де-Толли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Office PowerPoint</Application>
  <PresentationFormat>Экран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Тема Office</vt:lpstr>
      <vt:lpstr>Слайд</vt:lpstr>
      <vt:lpstr>Слайд Microsoft Office PowerPoint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4</cp:revision>
  <dcterms:created xsi:type="dcterms:W3CDTF">2012-06-02T06:07:33Z</dcterms:created>
  <dcterms:modified xsi:type="dcterms:W3CDTF">2012-06-02T08:54:51Z</dcterms:modified>
</cp:coreProperties>
</file>