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504AD-26D0-4C1C-B8F8-0CA86964ADE6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CB95B-F77A-486F-8337-42EEDECFF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7D49-B473-4505-B0AA-1BA811A6A47A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0EE9-E790-4090-89A7-49536BDF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7D49-B473-4505-B0AA-1BA811A6A47A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0EE9-E790-4090-89A7-49536BDF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7D49-B473-4505-B0AA-1BA811A6A47A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0EE9-E790-4090-89A7-49536BDF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7D49-B473-4505-B0AA-1BA811A6A47A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0EE9-E790-4090-89A7-49536BDF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7D49-B473-4505-B0AA-1BA811A6A47A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0EE9-E790-4090-89A7-49536BDF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7D49-B473-4505-B0AA-1BA811A6A47A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0EE9-E790-4090-89A7-49536BDF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7D49-B473-4505-B0AA-1BA811A6A47A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0EE9-E790-4090-89A7-49536BDF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7D49-B473-4505-B0AA-1BA811A6A47A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0EE9-E790-4090-89A7-49536BDF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7D49-B473-4505-B0AA-1BA811A6A47A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0EE9-E790-4090-89A7-49536BDF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7D49-B473-4505-B0AA-1BA811A6A47A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0EE9-E790-4090-89A7-49536BDF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7D49-B473-4505-B0AA-1BA811A6A47A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0EE9-E790-4090-89A7-49536BDF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17D49-B473-4505-B0AA-1BA811A6A47A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10EE9-E790-4090-89A7-49536BDF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Object 4"/>
          <p:cNvGraphicFramePr>
            <a:graphicFrameLocks noChangeAspect="1"/>
          </p:cNvGraphicFramePr>
          <p:nvPr>
            <p:ph idx="1"/>
          </p:nvPr>
        </p:nvGraphicFramePr>
        <p:xfrm>
          <a:off x="357158" y="270744"/>
          <a:ext cx="8429684" cy="6324607"/>
        </p:xfrm>
        <a:graphic>
          <a:graphicData uri="http://schemas.openxmlformats.org/presentationml/2006/ole">
            <p:oleObj spid="_x0000_s1026" name="Слайд" r:id="rId3" imgW="4282376" imgH="3212755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Слайд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4</cp:revision>
  <dcterms:created xsi:type="dcterms:W3CDTF">2012-06-02T06:04:09Z</dcterms:created>
  <dcterms:modified xsi:type="dcterms:W3CDTF">2012-06-02T08:03:50Z</dcterms:modified>
</cp:coreProperties>
</file>