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CD59-BFA8-4052-8987-40CC63D6187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C03F-1529-4C8B-AE9A-68852F8C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CD59-BFA8-4052-8987-40CC63D6187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C03F-1529-4C8B-AE9A-68852F8C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CD59-BFA8-4052-8987-40CC63D6187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C03F-1529-4C8B-AE9A-68852F8C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CD59-BFA8-4052-8987-40CC63D6187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C03F-1529-4C8B-AE9A-68852F8C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CD59-BFA8-4052-8987-40CC63D6187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C03F-1529-4C8B-AE9A-68852F8C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CD59-BFA8-4052-8987-40CC63D6187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C03F-1529-4C8B-AE9A-68852F8C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CD59-BFA8-4052-8987-40CC63D6187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C03F-1529-4C8B-AE9A-68852F8C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CD59-BFA8-4052-8987-40CC63D6187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C03F-1529-4C8B-AE9A-68852F8C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CD59-BFA8-4052-8987-40CC63D6187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C03F-1529-4C8B-AE9A-68852F8C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CD59-BFA8-4052-8987-40CC63D6187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C03F-1529-4C8B-AE9A-68852F8C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CD59-BFA8-4052-8987-40CC63D6187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3C03F-1529-4C8B-AE9A-68852F8C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CCD59-BFA8-4052-8987-40CC63D61873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3C03F-1529-4C8B-AE9A-68852F8C3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>
            <p:ph idx="1"/>
          </p:nvPr>
        </p:nvGraphicFramePr>
        <p:xfrm>
          <a:off x="571472" y="285728"/>
          <a:ext cx="8286807" cy="6210441"/>
        </p:xfrm>
        <a:graphic>
          <a:graphicData uri="http://schemas.openxmlformats.org/presentationml/2006/ole">
            <p:oleObj spid="_x0000_s1026" name="Слайд" r:id="rId3" imgW="4270138" imgH="3200515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57158" y="168580"/>
          <a:ext cx="8286808" cy="6241031"/>
        </p:xfrm>
        <a:graphic>
          <a:graphicData uri="http://schemas.openxmlformats.org/presentationml/2006/ole">
            <p:oleObj spid="_x0000_s2050" name="Слайд" r:id="rId3" imgW="3797878" imgH="2846982" progId="PowerPoint.Slide.12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85852" y="5857892"/>
            <a:ext cx="7331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                                               Князь Ярослав Мудрый 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>
            <p:ph idx="1"/>
          </p:nvPr>
        </p:nvGraphicFramePr>
        <p:xfrm>
          <a:off x="500034" y="285728"/>
          <a:ext cx="8228352" cy="6197008"/>
        </p:xfrm>
        <a:graphic>
          <a:graphicData uri="http://schemas.openxmlformats.org/presentationml/2006/ole">
            <p:oleObj spid="_x0000_s3074" name="Шаблон Microsoft Office PowerPoint 2007" r:id="rId3" imgW="2791440" imgH="2101320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Тема Office</vt:lpstr>
      <vt:lpstr>Слайд</vt:lpstr>
      <vt:lpstr>Шаблон Microsoft Office PowerPoint 2007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3</cp:revision>
  <dcterms:created xsi:type="dcterms:W3CDTF">2012-06-02T05:36:46Z</dcterms:created>
  <dcterms:modified xsi:type="dcterms:W3CDTF">2012-06-02T05:42:13Z</dcterms:modified>
</cp:coreProperties>
</file>