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81" r:id="rId3"/>
    <p:sldId id="282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9" r:id="rId17"/>
    <p:sldId id="270" r:id="rId18"/>
    <p:sldId id="271" r:id="rId19"/>
    <p:sldId id="272" r:id="rId20"/>
    <p:sldId id="273" r:id="rId21"/>
    <p:sldId id="274" r:id="rId22"/>
    <p:sldId id="275" r:id="rId23"/>
    <p:sldId id="277" r:id="rId24"/>
    <p:sldId id="283" r:id="rId25"/>
    <p:sldId id="280" r:id="rId26"/>
    <p:sldId id="278" r:id="rId2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9966FF"/>
    <a:srgbClr val="FF3399"/>
    <a:srgbClr val="FF99FF"/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7" d="100"/>
          <a:sy n="57" d="100"/>
        </p:scale>
        <p:origin x="-1746" y="-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47ABC1-774C-47B2-9579-C0AD2C01ABA8}" type="datetimeFigureOut">
              <a:rPr lang="ru-RU" smtClean="0"/>
              <a:pPr/>
              <a:t>12.05.2012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888311-619C-4C2E-AB74-76ED02D44E4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88311-619C-4C2E-AB74-76ED02D44E48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88311-619C-4C2E-AB74-76ED02D44E48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88311-619C-4C2E-AB74-76ED02D44E48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88311-619C-4C2E-AB74-76ED02D44E48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88311-619C-4C2E-AB74-76ED02D44E48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88311-619C-4C2E-AB74-76ED02D44E48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5/12/2012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blinds dir="vert"/>
  </p:transition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9849171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5029200" y="1066800"/>
            <a:ext cx="38862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000" b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onotype Corsiva" pitchFamily="66" charset="0"/>
              </a:rPr>
              <a:t>«Нужно</a:t>
            </a:r>
            <a:r>
              <a:rPr kumimoji="0" lang="ru-RU" sz="4000" b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Monotype Corsiva" pitchFamily="66" charset="0"/>
              </a:rPr>
              <a:t> любить то, что делаешь,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000" b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Monotype Corsiva" pitchFamily="66" charset="0"/>
              </a:rPr>
              <a:t>и тогда </a:t>
            </a:r>
            <a:r>
              <a:rPr lang="ru-RU" sz="4000" b="1" dirty="0" smtClean="0">
                <a:latin typeface="Monotype Corsiva" pitchFamily="66" charset="0"/>
              </a:rPr>
              <a:t>труд возвышается до творчества»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600" b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onotype Corsiva" pitchFamily="66" charset="0"/>
              </a:rPr>
              <a:t>М.Горький</a:t>
            </a:r>
            <a:endParaRPr kumimoji="0" lang="ru-RU" sz="3600" b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657600"/>
            <a:ext cx="3886200" cy="2895600"/>
          </a:xfrm>
        </p:spPr>
        <p:txBody>
          <a:bodyPr>
            <a:normAutofit fontScale="92500"/>
          </a:bodyPr>
          <a:lstStyle/>
          <a:p>
            <a:r>
              <a:rPr lang="ru-RU" b="1" i="1" dirty="0" err="1" smtClean="0">
                <a:solidFill>
                  <a:schemeClr val="tx1"/>
                </a:solidFill>
                <a:latin typeface="Bookman Old Style" pitchFamily="18" charset="0"/>
              </a:rPr>
              <a:t>Балабова</a:t>
            </a:r>
            <a:r>
              <a:rPr lang="ru-RU" b="1" i="1" dirty="0" smtClean="0">
                <a:solidFill>
                  <a:schemeClr val="tx1"/>
                </a:solidFill>
                <a:latin typeface="Bookman Old Style" pitchFamily="18" charset="0"/>
              </a:rPr>
              <a:t> Ольга Юрьевна</a:t>
            </a:r>
          </a:p>
          <a:p>
            <a:r>
              <a:rPr lang="ru-RU" sz="2000" b="1" i="1" dirty="0" smtClean="0">
                <a:solidFill>
                  <a:schemeClr val="tx1"/>
                </a:solidFill>
                <a:latin typeface="Bookman Old Style" pitchFamily="18" charset="0"/>
              </a:rPr>
              <a:t>воспитатель </a:t>
            </a:r>
          </a:p>
          <a:p>
            <a:r>
              <a:rPr lang="ru-RU" sz="2000" b="1" i="1" dirty="0" smtClean="0">
                <a:solidFill>
                  <a:schemeClr val="tx1"/>
                </a:solidFill>
                <a:latin typeface="Bookman Old Style" pitchFamily="18" charset="0"/>
              </a:rPr>
              <a:t>МКУ «Социально-реабилитационный центр для несовершеннолетних» Тяжинского муниципального района </a:t>
            </a:r>
            <a:endParaRPr lang="ru-RU" sz="2000" b="1" i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pic>
        <p:nvPicPr>
          <p:cNvPr id="5" name="Содержимое 3" descr="IMG_4478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21439721">
            <a:off x="78012" y="105476"/>
            <a:ext cx="4606799" cy="3455099"/>
          </a:xfrm>
          <a:prstGeom prst="star24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9849171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074" name="Picture 2" descr="C:\Documents and Settings\Admin\Рабочий стол\Новая папка\Копия fh0001.jpg"/>
          <p:cNvPicPr>
            <a:picLocks noChangeAspect="1" noChangeArrowheads="1"/>
          </p:cNvPicPr>
          <p:nvPr/>
        </p:nvPicPr>
        <p:blipFill>
          <a:blip r:embed="rId3" cstate="screen">
            <a:lum bright="20000"/>
          </a:blip>
          <a:srcRect/>
          <a:stretch>
            <a:fillRect/>
          </a:stretch>
        </p:blipFill>
        <p:spPr bwMode="auto">
          <a:xfrm>
            <a:off x="3657600" y="2895600"/>
            <a:ext cx="5105400" cy="382905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05800" cy="2971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 поля дохнуло ветром внешним.</a:t>
            </a:r>
            <a:br>
              <a:rPr lang="ru-RU" dirty="0" smtClean="0"/>
            </a:br>
            <a:r>
              <a:rPr lang="ru-RU" dirty="0" smtClean="0"/>
              <a:t>Ивы распустились за прудом.</a:t>
            </a:r>
            <a:br>
              <a:rPr lang="ru-RU" dirty="0" smtClean="0"/>
            </a:br>
            <a:r>
              <a:rPr lang="ru-RU" dirty="0" smtClean="0"/>
              <a:t>У тропинки маленький подснежник</a:t>
            </a:r>
            <a:br>
              <a:rPr lang="ru-RU" dirty="0" smtClean="0"/>
            </a:br>
            <a:r>
              <a:rPr lang="ru-RU" dirty="0" smtClean="0"/>
              <a:t>Загорелся синим огоньком.</a:t>
            </a:r>
            <a:r>
              <a:rPr lang="ru-RU" b="1" dirty="0" smtClean="0">
                <a:ln w="28575" cmpd="sng">
                  <a:solidFill>
                    <a:schemeClr val="tx2">
                      <a:lumMod val="60000"/>
                      <a:lumOff val="40000"/>
                      <a:alpha val="55000"/>
                    </a:schemeClr>
                  </a:solidFill>
                  <a:prstDash val="solid"/>
                </a:ln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ru-RU" b="1" dirty="0" smtClean="0">
                <a:ln w="28575" cmpd="sng">
                  <a:solidFill>
                    <a:schemeClr val="tx2">
                      <a:lumMod val="60000"/>
                      <a:lumOff val="40000"/>
                      <a:alpha val="55000"/>
                    </a:schemeClr>
                  </a:solidFill>
                  <a:prstDash val="solid"/>
                </a:ln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endParaRPr lang="ru-RU" b="1" dirty="0">
              <a:ln w="28575" cmpd="sng">
                <a:solidFill>
                  <a:schemeClr val="tx2">
                    <a:lumMod val="60000"/>
                    <a:lumOff val="40000"/>
                    <a:alpha val="55000"/>
                  </a:schemeClr>
                </a:solidFill>
                <a:prstDash val="solid"/>
              </a:ln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98491711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098" name="Picture 2" descr="C:\Documents and Settings\Admin\Рабочий стол\Новая папка\ольга\куклы\SDC10666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0"/>
            <a:ext cx="4612640" cy="34594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099" name="Picture 3" descr="C:\Documents and Settings\Admin\Рабочий стол\Новая папка\ольга\куклы\SDC10689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648200" y="0"/>
            <a:ext cx="4495800" cy="3505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100" name="Picture 4" descr="C:\Documents and Settings\Admin\Рабочий стол\Новая папка\SDC11141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0" y="3429000"/>
            <a:ext cx="4495800" cy="3429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101" name="Picture 5" descr="C:\Documents and Settings\Admin\Мои документы\Мои рисунки\9 сент. 2011 - Област. семинар по Ступишинскому дому ветеранов 2\09.09.2011\P1010006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4495800" y="3505200"/>
            <a:ext cx="4648200" cy="3352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9849171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SDC10168.JPG"/>
          <p:cNvPicPr>
            <a:picLocks noChangeAspect="1"/>
          </p:cNvPicPr>
          <p:nvPr/>
        </p:nvPicPr>
        <p:blipFill>
          <a:blip r:embed="rId3" cstate="screen">
            <a:lum bright="20000"/>
          </a:blip>
          <a:stretch>
            <a:fillRect/>
          </a:stretch>
        </p:blipFill>
        <p:spPr>
          <a:xfrm>
            <a:off x="3429000" y="2514600"/>
            <a:ext cx="5486400" cy="4114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609600" y="304800"/>
            <a:ext cx="5943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err="1" smtClean="0"/>
              <a:t>Золотинкой</a:t>
            </a:r>
            <a:r>
              <a:rPr lang="ru-RU" sz="2400" b="1" i="1" dirty="0" smtClean="0"/>
              <a:t> в серебре</a:t>
            </a:r>
            <a:br>
              <a:rPr lang="ru-RU" sz="2400" b="1" i="1" dirty="0" smtClean="0"/>
            </a:br>
            <a:r>
              <a:rPr lang="ru-RU" sz="2400" b="1" i="1" dirty="0" smtClean="0"/>
              <a:t>Песнь  нарцисса в хрустале</a:t>
            </a:r>
            <a:br>
              <a:rPr lang="ru-RU" sz="2400" b="1" i="1" dirty="0" smtClean="0"/>
            </a:br>
            <a:r>
              <a:rPr lang="ru-RU" sz="2400" b="1" i="1" dirty="0" smtClean="0"/>
              <a:t>Свежая – пресвежая, нежная – </a:t>
            </a:r>
            <a:r>
              <a:rPr lang="ru-RU" sz="2400" b="1" i="1" dirty="0" err="1" smtClean="0"/>
              <a:t>пренежная</a:t>
            </a:r>
            <a:r>
              <a:rPr lang="ru-RU" sz="2400" b="1" i="1" dirty="0" smtClean="0"/>
              <a:t>.</a:t>
            </a:r>
            <a:br>
              <a:rPr lang="ru-RU" sz="2400" b="1" i="1" dirty="0" smtClean="0"/>
            </a:br>
            <a:r>
              <a:rPr lang="ru-RU" sz="2400" b="1" i="1" dirty="0" smtClean="0"/>
              <a:t>Над цветком наклонишься,</a:t>
            </a:r>
            <a:br>
              <a:rPr lang="ru-RU" sz="2400" b="1" i="1" dirty="0" smtClean="0"/>
            </a:br>
            <a:r>
              <a:rPr lang="ru-RU" sz="2400" b="1" i="1" dirty="0" smtClean="0"/>
              <a:t>Нежностью наполнишься</a:t>
            </a:r>
            <a:endParaRPr lang="ru-RU" sz="2400" i="1" dirty="0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98491711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Рисунок 11" descr="SDC10182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0" y="0"/>
            <a:ext cx="4572000" cy="3429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Рисунок 12" descr="SDC10177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572000" y="3429000"/>
            <a:ext cx="4572000" cy="3429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Рисунок 13" descr="SDC10168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304800" y="3562350"/>
            <a:ext cx="4038600" cy="30289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Рисунок 14" descr="SDC10178.JPG"/>
          <p:cNvPicPr>
            <a:picLocks noChangeAspect="1"/>
          </p:cNvPicPr>
          <p:nvPr/>
        </p:nvPicPr>
        <p:blipFill>
          <a:blip r:embed="rId7" cstate="screen"/>
          <a:srcRect/>
          <a:stretch>
            <a:fillRect/>
          </a:stretch>
        </p:blipFill>
        <p:spPr>
          <a:xfrm rot="16200000">
            <a:off x="5375031" y="177019"/>
            <a:ext cx="3423138" cy="304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9849171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5800" y="457200"/>
            <a:ext cx="6858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Апрель золотыми лучами обласкан,</a:t>
            </a:r>
            <a:br>
              <a:rPr lang="ru-RU" sz="2800" b="1" i="1" dirty="0" smtClean="0"/>
            </a:br>
            <a:r>
              <a:rPr lang="ru-RU" sz="2800" b="1" i="1" dirty="0" smtClean="0"/>
              <a:t>С лужайки плывет аромат,</a:t>
            </a:r>
            <a:br>
              <a:rPr lang="ru-RU" sz="2800" b="1" i="1" dirty="0" smtClean="0"/>
            </a:br>
            <a:r>
              <a:rPr lang="ru-RU" sz="2800" b="1" i="1" dirty="0" smtClean="0"/>
              <a:t>Анютины глазки из были </a:t>
            </a:r>
            <a:br>
              <a:rPr lang="ru-RU" sz="2800" b="1" i="1" dirty="0" smtClean="0"/>
            </a:br>
            <a:r>
              <a:rPr lang="ru-RU" sz="2800" b="1" i="1" dirty="0" smtClean="0"/>
              <a:t>и сказки</a:t>
            </a:r>
            <a:br>
              <a:rPr lang="ru-RU" sz="2800" b="1" i="1" dirty="0" smtClean="0"/>
            </a:br>
            <a:r>
              <a:rPr lang="ru-RU" sz="2800" b="1" i="1" dirty="0" smtClean="0"/>
              <a:t>На мир удивленно глядят.</a:t>
            </a:r>
            <a:endParaRPr lang="ru-RU" sz="2800" b="1" i="1" dirty="0"/>
          </a:p>
        </p:txBody>
      </p:sp>
      <p:pic>
        <p:nvPicPr>
          <p:cNvPr id="8" name="Содержимое 7" descr="F586069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3962400" y="3048000"/>
            <a:ext cx="4572000" cy="3429000"/>
          </a:xfrm>
          <a:prstGeom prst="rect">
            <a:avLst/>
          </a:prstGeom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98491711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122" name="Picture 2" descr="C:\Documents and Settings\Admin\Рабочий стол\Новая папка\ольга\куклы\SDC10703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52400" y="609600"/>
            <a:ext cx="3855720" cy="5257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 descr="SDC10165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 rot="16200000">
            <a:off x="5715000" y="1524000"/>
            <a:ext cx="4191000" cy="2667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 descr="SDC11259.JPG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 rot="16200000">
            <a:off x="2027767" y="2087033"/>
            <a:ext cx="6477000" cy="23029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9849171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00042250.jpg"/>
          <p:cNvPicPr>
            <a:picLocks noChangeAspect="1"/>
          </p:cNvPicPr>
          <p:nvPr/>
        </p:nvPicPr>
        <p:blipFill>
          <a:blip r:embed="rId3" cstate="screen">
            <a:lum bright="20000"/>
          </a:blip>
          <a:srcRect/>
          <a:stretch>
            <a:fillRect/>
          </a:stretch>
        </p:blipFill>
        <p:spPr>
          <a:xfrm>
            <a:off x="3429000" y="2667000"/>
            <a:ext cx="5080000" cy="3810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00800" cy="2468562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Огневых гвоздик монисты</a:t>
            </a:r>
            <a:br>
              <a:rPr lang="ru-RU" sz="3200" b="1" dirty="0" smtClean="0"/>
            </a:br>
            <a:r>
              <a:rPr lang="ru-RU" sz="3200" b="1" dirty="0" smtClean="0"/>
              <a:t>Под разливами ветров</a:t>
            </a:r>
            <a:br>
              <a:rPr lang="ru-RU" sz="3200" b="1" dirty="0" smtClean="0"/>
            </a:br>
            <a:r>
              <a:rPr lang="ru-RU" sz="3200" b="1" dirty="0" smtClean="0"/>
              <a:t>Рассыпаются, как искры,</a:t>
            </a:r>
            <a:br>
              <a:rPr lang="ru-RU" sz="3200" b="1" dirty="0" smtClean="0"/>
            </a:br>
            <a:r>
              <a:rPr lang="ru-RU" sz="3200" b="1" dirty="0" smtClean="0"/>
              <a:t>В сочной зелени лугов.</a:t>
            </a:r>
            <a:endParaRPr lang="ru-RU" sz="3200" b="1" dirty="0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98491711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098" name="Picture 2" descr="C:\Documents and Settings\Admin\Рабочий стол\Новая папка\ольга\куклы\SDC10666.JPG"/>
          <p:cNvPicPr>
            <a:picLocks noChangeAspect="1" noChangeArrowheads="1"/>
          </p:cNvPicPr>
          <p:nvPr/>
        </p:nvPicPr>
        <p:blipFill>
          <a:blip r:embed="rId4" cstate="screen"/>
          <a:stretch>
            <a:fillRect/>
          </a:stretch>
        </p:blipFill>
        <p:spPr bwMode="auto">
          <a:xfrm>
            <a:off x="0" y="0"/>
            <a:ext cx="4612640" cy="34594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099" name="Picture 3" descr="C:\Documents and Settings\Admin\Рабочий стол\Новая папка\ольга\куклы\SDC10689.JPG"/>
          <p:cNvPicPr>
            <a:picLocks noChangeAspect="1" noChangeArrowheads="1"/>
          </p:cNvPicPr>
          <p:nvPr/>
        </p:nvPicPr>
        <p:blipFill>
          <a:blip r:embed="rId5" cstate="screen"/>
          <a:stretch>
            <a:fillRect/>
          </a:stretch>
        </p:blipFill>
        <p:spPr bwMode="auto">
          <a:xfrm>
            <a:off x="4648200" y="0"/>
            <a:ext cx="4495800" cy="34385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100" name="Picture 4" descr="C:\Documents and Settings\Admin\Рабочий стол\Новая папка\SDC11141.JPG"/>
          <p:cNvPicPr>
            <a:picLocks noChangeAspect="1" noChangeArrowheads="1"/>
          </p:cNvPicPr>
          <p:nvPr/>
        </p:nvPicPr>
        <p:blipFill>
          <a:blip r:embed="rId6" cstate="screen"/>
          <a:stretch>
            <a:fillRect/>
          </a:stretch>
        </p:blipFill>
        <p:spPr bwMode="auto">
          <a:xfrm>
            <a:off x="0" y="3457575"/>
            <a:ext cx="4572000" cy="33718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101" name="Picture 5" descr="C:\Documents and Settings\Admin\Мои документы\Мои рисунки\9 сент. 2011 - Област. семинар по Ступишинскому дому ветеранов 2\09.09.2011\P1010006.JPG"/>
          <p:cNvPicPr>
            <a:picLocks noChangeAspect="1" noChangeArrowheads="1"/>
          </p:cNvPicPr>
          <p:nvPr/>
        </p:nvPicPr>
        <p:blipFill>
          <a:blip r:embed="rId7" cstate="screen"/>
          <a:stretch>
            <a:fillRect/>
          </a:stretch>
        </p:blipFill>
        <p:spPr bwMode="auto">
          <a:xfrm>
            <a:off x="4584700" y="3429000"/>
            <a:ext cx="4559300" cy="3429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9849171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00041903.jpg"/>
          <p:cNvPicPr>
            <a:picLocks noChangeAspect="1"/>
          </p:cNvPicPr>
          <p:nvPr/>
        </p:nvPicPr>
        <p:blipFill>
          <a:blip r:embed="rId3" cstate="screen">
            <a:lum bright="40000" contrast="20000"/>
          </a:blip>
          <a:srcRect/>
          <a:stretch>
            <a:fillRect/>
          </a:stretch>
        </p:blipFill>
        <p:spPr>
          <a:xfrm>
            <a:off x="3429000" y="2362200"/>
            <a:ext cx="5384800" cy="4038600"/>
          </a:xfrm>
          <a:prstGeom prst="rect">
            <a:avLst/>
          </a:prstGeom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10400" cy="2392362"/>
          </a:xfrm>
        </p:spPr>
        <p:txBody>
          <a:bodyPr>
            <a:normAutofit fontScale="90000"/>
          </a:bodyPr>
          <a:lstStyle/>
          <a:p>
            <a:r>
              <a:rPr lang="ru-RU" sz="3200" b="1" i="1" dirty="0" smtClean="0"/>
              <a:t>Малиновый огонь чертополоха</a:t>
            </a:r>
            <a:br>
              <a:rPr lang="ru-RU" sz="3200" b="1" i="1" dirty="0" smtClean="0"/>
            </a:br>
            <a:r>
              <a:rPr lang="ru-RU" sz="3200" b="1" i="1" dirty="0" smtClean="0"/>
              <a:t>Медовая пушистенькая кисть.</a:t>
            </a:r>
            <a:br>
              <a:rPr lang="ru-RU" sz="3200" b="1" i="1" dirty="0" smtClean="0"/>
            </a:br>
            <a:r>
              <a:rPr lang="ru-RU" sz="3200" b="1" i="1" dirty="0" smtClean="0"/>
              <a:t>Когда от боли мне не сделать вздоха</a:t>
            </a:r>
            <a:br>
              <a:rPr lang="ru-RU" sz="3200" b="1" i="1" dirty="0" smtClean="0"/>
            </a:br>
            <a:r>
              <a:rPr lang="ru-RU" sz="3200" b="1" i="1" dirty="0" smtClean="0"/>
              <a:t>Молю я детство милое: «приснись!»</a:t>
            </a:r>
            <a:endParaRPr lang="ru-RU" sz="3200" b="1" i="1" dirty="0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98491711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SDC10102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343400" y="0"/>
            <a:ext cx="4800600" cy="36004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 descr="SDC11253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0" y="0"/>
            <a:ext cx="4191000" cy="31432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 descr="SDC11263.JPG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>
            <a:off x="0" y="3352800"/>
            <a:ext cx="4981161" cy="2362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SDC10121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4438621" y="3328966"/>
            <a:ext cx="4705379" cy="35290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849171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609600"/>
            <a:ext cx="82296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i="1" dirty="0" smtClean="0"/>
              <a:t>«Нет  ничего прекраснее цветов»</a:t>
            </a:r>
          </a:p>
          <a:p>
            <a:pPr algn="ctr"/>
            <a:r>
              <a:rPr lang="ru-RU" sz="6600" i="1" dirty="0" smtClean="0"/>
              <a:t>(презентация творческой мастерской)</a:t>
            </a:r>
            <a:endParaRPr lang="ru-RU" sz="6600" i="1" dirty="0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9849171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000419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62400" y="2838450"/>
            <a:ext cx="4851399" cy="36385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71600" y="228600"/>
            <a:ext cx="7162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/>
              <a:t>Посреди лугов увядших,</a:t>
            </a:r>
            <a:br>
              <a:rPr lang="ru-RU" sz="4000" b="1" i="1" dirty="0" smtClean="0"/>
            </a:br>
            <a:r>
              <a:rPr lang="ru-RU" sz="4000" b="1" i="1" dirty="0" smtClean="0"/>
              <a:t>Опаленных жарким зноем,</a:t>
            </a:r>
            <a:br>
              <a:rPr lang="ru-RU" sz="4000" b="1" i="1" dirty="0" smtClean="0"/>
            </a:br>
            <a:r>
              <a:rPr lang="ru-RU" sz="4000" b="1" i="1" dirty="0" smtClean="0"/>
              <a:t>Белокурые ромашки</a:t>
            </a:r>
            <a:br>
              <a:rPr lang="ru-RU" sz="4000" b="1" i="1" dirty="0" smtClean="0"/>
            </a:br>
            <a:r>
              <a:rPr lang="ru-RU" sz="4000" b="1" i="1" dirty="0" smtClean="0"/>
              <a:t>Поднимаются прибоем.</a:t>
            </a:r>
            <a:endParaRPr lang="ru-RU" sz="4000" b="1" i="1" dirty="0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98491711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Содержимое 3" descr="Photo-0013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5943600" y="1828800"/>
            <a:ext cx="3200400" cy="5029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Рисунок 12" descr="SDC10093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0" y="0"/>
            <a:ext cx="2914650" cy="3886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Рисунок 10" descr="SDC101408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 rot="5400000">
            <a:off x="2524658" y="599541"/>
            <a:ext cx="3912403" cy="27133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Рисунок 14" descr="SDC11270.JPG"/>
          <p:cNvPicPr>
            <a:picLocks noChangeAspect="1"/>
          </p:cNvPicPr>
          <p:nvPr/>
        </p:nvPicPr>
        <p:blipFill>
          <a:blip r:embed="rId7" cstate="screen"/>
          <a:srcRect/>
          <a:stretch>
            <a:fillRect/>
          </a:stretch>
        </p:blipFill>
        <p:spPr>
          <a:xfrm>
            <a:off x="1143000" y="4000500"/>
            <a:ext cx="3657600" cy="2857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9849171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 descr="C:\Documents and Settings\Admin\Мои документы\Мои рисунки\клипарт\Flowers\os13052.jpg"/>
          <p:cNvPicPr>
            <a:picLocks noChangeAspect="1" noChangeArrowheads="1"/>
          </p:cNvPicPr>
          <p:nvPr/>
        </p:nvPicPr>
        <p:blipFill>
          <a:blip r:embed="rId3" cstate="screen">
            <a:lum bright="20000"/>
          </a:blip>
          <a:srcRect/>
          <a:stretch>
            <a:fillRect/>
          </a:stretch>
        </p:blipFill>
        <p:spPr bwMode="auto">
          <a:xfrm>
            <a:off x="3276600" y="2743200"/>
            <a:ext cx="5257800" cy="394335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6934200" cy="2286000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latin typeface="Bookman Old Style" pitchFamily="18" charset="0"/>
              </a:rPr>
              <a:t>Под лебяжий чистый голос.</a:t>
            </a:r>
            <a:br>
              <a:rPr lang="ru-RU" sz="3200" b="1" i="1" dirty="0" smtClean="0">
                <a:latin typeface="Bookman Old Style" pitchFamily="18" charset="0"/>
              </a:rPr>
            </a:br>
            <a:r>
              <a:rPr lang="ru-RU" sz="3200" b="1" i="1" dirty="0" smtClean="0">
                <a:latin typeface="Bookman Old Style" pitchFamily="18" charset="0"/>
              </a:rPr>
              <a:t>У озерного мыска</a:t>
            </a:r>
            <a:br>
              <a:rPr lang="ru-RU" sz="3200" b="1" i="1" dirty="0" smtClean="0">
                <a:latin typeface="Bookman Old Style" pitchFamily="18" charset="0"/>
              </a:rPr>
            </a:br>
            <a:r>
              <a:rPr lang="ru-RU" sz="3200" b="1" i="1" dirty="0" smtClean="0">
                <a:latin typeface="Bookman Old Style" pitchFamily="18" charset="0"/>
              </a:rPr>
              <a:t>Зацветает гладиолус –</a:t>
            </a:r>
            <a:br>
              <a:rPr lang="ru-RU" sz="3200" b="1" i="1" dirty="0" smtClean="0">
                <a:latin typeface="Bookman Old Style" pitchFamily="18" charset="0"/>
              </a:rPr>
            </a:br>
            <a:r>
              <a:rPr lang="ru-RU" sz="3200" b="1" i="1" dirty="0" smtClean="0">
                <a:latin typeface="Bookman Old Style" pitchFamily="18" charset="0"/>
              </a:rPr>
              <a:t>Лебединая тоска.</a:t>
            </a:r>
            <a:endParaRPr lang="ru-RU" sz="3200" b="1" i="1" dirty="0">
              <a:latin typeface="Bookman Old Style" pitchFamily="18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9849171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Рисунок 8" descr="00042070.jpg"/>
          <p:cNvPicPr>
            <a:picLocks noChangeAspect="1"/>
          </p:cNvPicPr>
          <p:nvPr/>
        </p:nvPicPr>
        <p:blipFill>
          <a:blip r:embed="rId3" cstate="screen">
            <a:lum bright="30000"/>
          </a:blip>
          <a:srcRect/>
          <a:stretch>
            <a:fillRect/>
          </a:stretch>
        </p:blipFill>
        <p:spPr>
          <a:xfrm>
            <a:off x="3810000" y="2743200"/>
            <a:ext cx="5029200" cy="37719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8600" y="228600"/>
            <a:ext cx="7924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/>
              <a:t>Голубкою светлой капелькой</a:t>
            </a:r>
            <a:br>
              <a:rPr lang="ru-RU" sz="4000" b="1" i="1" dirty="0" smtClean="0"/>
            </a:br>
            <a:r>
              <a:rPr lang="ru-RU" sz="4000" b="1" i="1" dirty="0" smtClean="0"/>
              <a:t>В луговой цветной узор</a:t>
            </a:r>
            <a:br>
              <a:rPr lang="ru-RU" sz="4000" b="1" i="1" dirty="0" smtClean="0"/>
            </a:br>
            <a:r>
              <a:rPr lang="ru-RU" sz="4000" b="1" i="1" dirty="0" smtClean="0"/>
              <a:t>Незабудка солнцем вкраплена,</a:t>
            </a:r>
            <a:br>
              <a:rPr lang="ru-RU" sz="4000" b="1" i="1" dirty="0" smtClean="0"/>
            </a:br>
            <a:r>
              <a:rPr lang="ru-RU" sz="4000" b="1" i="1" dirty="0" smtClean="0"/>
              <a:t>Словно бусинка в ковер.</a:t>
            </a:r>
            <a:endParaRPr lang="ru-RU" sz="4000" dirty="0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9849171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Фото-005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438400" y="228600"/>
            <a:ext cx="4693920" cy="6400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9849171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Рисунок 8" descr="0004207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60800" y="2895600"/>
            <a:ext cx="5283200" cy="3962400"/>
          </a:xfrm>
          <a:prstGeom prst="rect">
            <a:avLst/>
          </a:prstGeom>
        </p:spPr>
      </p:pic>
      <p:pic>
        <p:nvPicPr>
          <p:cNvPr id="6" name="Рисунок 5" descr="F514075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0" y="0"/>
            <a:ext cx="5283200" cy="3962400"/>
          </a:xfrm>
          <a:prstGeom prst="rect">
            <a:avLst/>
          </a:prstGeom>
        </p:spPr>
      </p:pic>
      <p:pic>
        <p:nvPicPr>
          <p:cNvPr id="7" name="Рисунок 6" descr="F577030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" y="2971800"/>
            <a:ext cx="5181599" cy="3886199"/>
          </a:xfrm>
          <a:prstGeom prst="rect">
            <a:avLst/>
          </a:prstGeom>
        </p:spPr>
      </p:pic>
      <p:pic>
        <p:nvPicPr>
          <p:cNvPr id="8" name="Рисунок 7" descr="F586069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3505201" y="0"/>
            <a:ext cx="5638799" cy="4229100"/>
          </a:xfrm>
          <a:prstGeom prst="rect">
            <a:avLst/>
          </a:prstGeom>
        </p:spPr>
      </p:pic>
      <p:pic>
        <p:nvPicPr>
          <p:cNvPr id="10" name="Рисунок 9" descr="Нарцисс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66800" y="1447800"/>
            <a:ext cx="7179783" cy="4800600"/>
          </a:xfrm>
          <a:prstGeom prst="rect">
            <a:avLst/>
          </a:prstGeom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9849171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57158" y="428604"/>
            <a:ext cx="8429684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i="1" dirty="0" smtClean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  <a:t>Спасибо  за   внимание!</a:t>
            </a:r>
            <a:br>
              <a:rPr lang="ru-RU" sz="6000" b="1" i="1" dirty="0" smtClean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</a:br>
            <a:r>
              <a:rPr lang="ru-RU" sz="5400" b="1" i="1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ru-RU" sz="5400" b="1" i="1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</a:rPr>
              <a:t>Приглашаем к сотрудничеству: </a:t>
            </a:r>
            <a:br>
              <a:rPr lang="ru-RU" sz="3200" b="1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652240</a:t>
            </a:r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</a:rPr>
              <a:t>, Кемеровская область, </a:t>
            </a:r>
            <a:br>
              <a:rPr lang="ru-RU" sz="3200" b="1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3200" b="1" dirty="0" err="1" smtClean="0">
                <a:solidFill>
                  <a:schemeClr val="bg2">
                    <a:lumMod val="10000"/>
                  </a:schemeClr>
                </a:solidFill>
              </a:rPr>
              <a:t>пгт</a:t>
            </a:r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</a:rPr>
              <a:t>. Тяжинский, ул. Мичурина, </a:t>
            </a:r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br>
              <a:rPr lang="ru-RU" sz="3200" b="1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</a:rPr>
              <a:t>МКУ «Социально-реабилитационный центр </a:t>
            </a:r>
          </a:p>
          <a:p>
            <a:pPr algn="ctr"/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</a:rPr>
              <a:t>для несовершеннолетних» </a:t>
            </a:r>
          </a:p>
          <a:p>
            <a:pPr algn="ctr"/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</a:rPr>
              <a:t>телефон:     </a:t>
            </a:r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21-5-27</a:t>
            </a:r>
            <a:endParaRPr lang="ru-RU" sz="32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849171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 descr="C:\Documents and Settings\Администратор\Рабочий стол\ольга\Изображение 68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143000" y="609600"/>
            <a:ext cx="7010400" cy="5262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 descr="9849171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MP00646_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9200" y="1676400"/>
            <a:ext cx="3607965" cy="3390242"/>
          </a:xfrm>
          <a:prstGeom prst="rect">
            <a:avLst/>
          </a:prstGeom>
        </p:spPr>
      </p:pic>
      <p:sp>
        <p:nvSpPr>
          <p:cNvPr id="7" name="Круговая стрелка 6"/>
          <p:cNvSpPr/>
          <p:nvPr/>
        </p:nvSpPr>
        <p:spPr>
          <a:xfrm>
            <a:off x="1905000" y="228600"/>
            <a:ext cx="2209800" cy="3200400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8" name="Круговая стрелка 7"/>
          <p:cNvSpPr/>
          <p:nvPr/>
        </p:nvSpPr>
        <p:spPr>
          <a:xfrm rot="3644706">
            <a:off x="3455643" y="994395"/>
            <a:ext cx="2050403" cy="3200400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Круговая стрелка 8"/>
          <p:cNvSpPr/>
          <p:nvPr/>
        </p:nvSpPr>
        <p:spPr>
          <a:xfrm rot="10800000">
            <a:off x="1981200" y="3429000"/>
            <a:ext cx="2133600" cy="3200400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Круговая стрелка 9"/>
          <p:cNvSpPr/>
          <p:nvPr/>
        </p:nvSpPr>
        <p:spPr>
          <a:xfrm rot="18163334">
            <a:off x="489116" y="1051099"/>
            <a:ext cx="2072703" cy="3200400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Круговая стрелка 10"/>
          <p:cNvSpPr/>
          <p:nvPr/>
        </p:nvSpPr>
        <p:spPr>
          <a:xfrm rot="7278782">
            <a:off x="3442469" y="2649472"/>
            <a:ext cx="2045591" cy="3200400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Круговая стрелка 11"/>
          <p:cNvSpPr/>
          <p:nvPr/>
        </p:nvSpPr>
        <p:spPr>
          <a:xfrm rot="14159070">
            <a:off x="632173" y="2732106"/>
            <a:ext cx="2008425" cy="3200400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48400" y="1676400"/>
            <a:ext cx="15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6553200" y="16002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2286000" y="114300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Италия</a:t>
            </a:r>
            <a:endParaRPr lang="ru-RU" sz="28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267200" y="190500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Япония</a:t>
            </a:r>
            <a:endParaRPr lang="ru-RU" sz="28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4191000" y="426720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Китай</a:t>
            </a:r>
            <a:endParaRPr lang="ru-RU" sz="28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152400" y="20574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о. Мальта</a:t>
            </a:r>
            <a:endParaRPr lang="ru-RU" sz="28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457200" y="449580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Франция</a:t>
            </a:r>
            <a:endParaRPr lang="ru-RU" sz="28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2286000" y="502920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Англия</a:t>
            </a:r>
            <a:endParaRPr lang="ru-RU" sz="2800" b="1" dirty="0"/>
          </a:p>
        </p:txBody>
      </p:sp>
      <p:cxnSp>
        <p:nvCxnSpPr>
          <p:cNvPr id="24" name="Скругленная соединительная линия 23"/>
          <p:cNvCxnSpPr/>
          <p:nvPr/>
        </p:nvCxnSpPr>
        <p:spPr>
          <a:xfrm>
            <a:off x="4800600" y="3352800"/>
            <a:ext cx="3505200" cy="3352800"/>
          </a:xfrm>
          <a:prstGeom prst="curvedConnector3">
            <a:avLst>
              <a:gd name="adj1" fmla="val 50000"/>
            </a:avLst>
          </a:prstGeom>
          <a:ln w="76200">
            <a:solidFill>
              <a:srgbClr val="92D05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5" name="Месяц 24"/>
          <p:cNvSpPr/>
          <p:nvPr/>
        </p:nvSpPr>
        <p:spPr>
          <a:xfrm rot="12651513">
            <a:off x="6978108" y="2327367"/>
            <a:ext cx="2133600" cy="2839927"/>
          </a:xfrm>
          <a:prstGeom prst="moon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 rot="1904962">
            <a:off x="5296318" y="320274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Россия</a:t>
            </a:r>
            <a:endParaRPr lang="ru-RU" sz="28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7315200" y="419100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Тяжин</a:t>
            </a:r>
            <a:endParaRPr lang="ru-RU" sz="2800" b="1" dirty="0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9849171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248400" y="1676400"/>
            <a:ext cx="15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30" name="Рисунок 29" descr="SDC10114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066800" y="0"/>
            <a:ext cx="4038600" cy="26726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1" name="Рисунок 30" descr="SDC10113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267200" y="3920837"/>
            <a:ext cx="4038600" cy="29371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 descr="SDC10083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486400" y="0"/>
            <a:ext cx="2963132" cy="3681673"/>
          </a:xfrm>
          <a:prstGeom prst="rect">
            <a:avLst/>
          </a:prstGeom>
        </p:spPr>
      </p:pic>
      <p:pic>
        <p:nvPicPr>
          <p:cNvPr id="10" name="Рисунок 9" descr="Фото-0051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990600" y="2796358"/>
            <a:ext cx="2895600" cy="4061642"/>
          </a:xfrm>
          <a:prstGeom prst="rect">
            <a:avLst/>
          </a:prstGeom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9849171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248400" y="1676400"/>
            <a:ext cx="15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33400" y="228600"/>
            <a:ext cx="8305800" cy="3418225"/>
          </a:xfrm>
          <a:prstGeom prst="flowChartPunchedTape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32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Лиловый букет удивленных фиалок</a:t>
            </a:r>
          </a:p>
          <a:p>
            <a:pPr algn="ctr"/>
            <a:r>
              <a:rPr lang="ru-RU" sz="32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Похож на лиловый закат.</a:t>
            </a:r>
          </a:p>
          <a:p>
            <a:pPr algn="ctr"/>
            <a:r>
              <a:rPr lang="ru-RU" sz="32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Подобно закату, он светит устало</a:t>
            </a:r>
          </a:p>
          <a:p>
            <a:pPr algn="ctr"/>
            <a:r>
              <a:rPr lang="ru-RU" sz="32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И нежный струит аромат.</a:t>
            </a:r>
            <a:endParaRPr lang="ru-RU" sz="32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6" name="Picture 2" descr="C:\Documents and Settings\Admin\Рабочий стол\Новая папка\SDC11233.JPG"/>
          <p:cNvPicPr>
            <a:picLocks noChangeAspect="1" noChangeArrowheads="1"/>
          </p:cNvPicPr>
          <p:nvPr/>
        </p:nvPicPr>
        <p:blipFill>
          <a:blip r:embed="rId3" cstate="screen">
            <a:lum bright="44000" contrast="10000"/>
          </a:blip>
          <a:srcRect/>
          <a:stretch>
            <a:fillRect/>
          </a:stretch>
        </p:blipFill>
        <p:spPr bwMode="auto">
          <a:xfrm>
            <a:off x="4419600" y="3276600"/>
            <a:ext cx="4470400" cy="3352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9849171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248400" y="1676400"/>
            <a:ext cx="15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7" name="Рисунок 6" descr="SDC11396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28601" y="228600"/>
            <a:ext cx="2743200" cy="3581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 descr="SDC11258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352800" y="304800"/>
            <a:ext cx="5562600" cy="35028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 descr="SDC10114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2286000" y="3981450"/>
            <a:ext cx="3581400" cy="26860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849171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fh0002.jpg"/>
          <p:cNvPicPr>
            <a:picLocks noChangeAspect="1"/>
          </p:cNvPicPr>
          <p:nvPr/>
        </p:nvPicPr>
        <p:blipFill>
          <a:blip r:embed="rId3" cstate="screen">
            <a:lum bright="20000"/>
          </a:blip>
          <a:stretch>
            <a:fillRect/>
          </a:stretch>
        </p:blipFill>
        <p:spPr>
          <a:xfrm>
            <a:off x="3276600" y="2438400"/>
            <a:ext cx="5562600" cy="417195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04800" y="228600"/>
            <a:ext cx="7086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/>
              <a:t>Не радужное марево туманов,</a:t>
            </a:r>
            <a:br>
              <a:rPr lang="ru-RU" sz="3200" b="1" i="1" dirty="0" smtClean="0"/>
            </a:br>
            <a:r>
              <a:rPr lang="ru-RU" sz="3200" b="1" i="1" dirty="0" smtClean="0"/>
              <a:t>Не золотые выплески зари</a:t>
            </a:r>
            <a:br>
              <a:rPr lang="ru-RU" sz="3200" b="1" i="1" dirty="0" smtClean="0"/>
            </a:br>
            <a:r>
              <a:rPr lang="ru-RU" sz="3200" b="1" i="1" dirty="0" smtClean="0"/>
              <a:t>Колышется симфония тюльпанов</a:t>
            </a:r>
            <a:br>
              <a:rPr lang="ru-RU" sz="3200" b="1" i="1" dirty="0" smtClean="0"/>
            </a:br>
            <a:r>
              <a:rPr lang="ru-RU" sz="3200" b="1" i="1" dirty="0" smtClean="0"/>
              <a:t>Возвышенной мелодией земли</a:t>
            </a:r>
            <a:endParaRPr lang="ru-RU" sz="3200" b="1" i="1" dirty="0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9849171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2" descr="C:\Documents and Settings\Admin\Рабочий стол\Новая папка\ольга\куклы\SDC10802.JPG"/>
          <p:cNvPicPr>
            <a:picLocks noChangeAspect="1" noChangeArrowheads="1"/>
          </p:cNvPicPr>
          <p:nvPr/>
        </p:nvPicPr>
        <p:blipFill>
          <a:blip r:embed="rId3" cstate="print">
            <a:lum bright="-20000" contrast="-10000"/>
          </a:blip>
          <a:srcRect/>
          <a:stretch>
            <a:fillRect/>
          </a:stretch>
        </p:blipFill>
        <p:spPr bwMode="auto">
          <a:xfrm>
            <a:off x="0" y="2514600"/>
            <a:ext cx="3886200" cy="4343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SDC10134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4038600" y="3193586"/>
            <a:ext cx="5105400" cy="36644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 descr="SDC11400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2971800" y="0"/>
            <a:ext cx="4076431" cy="313590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593</TotalTime>
  <Words>118</Words>
  <Application>Microsoft Office PowerPoint</Application>
  <PresentationFormat>Экран (4:3)</PresentationFormat>
  <Paragraphs>38</Paragraphs>
  <Slides>26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На поля дохнуло ветром внешним. Ивы распустились за прудом. У тропинки маленький подснежник Загорелся синим огоньком. </vt:lpstr>
      <vt:lpstr>Слайд 11</vt:lpstr>
      <vt:lpstr>Слайд 12</vt:lpstr>
      <vt:lpstr>Слайд 13</vt:lpstr>
      <vt:lpstr>Слайд 14</vt:lpstr>
      <vt:lpstr>Слайд 15</vt:lpstr>
      <vt:lpstr>Огневых гвоздик монисты Под разливами ветров Рассыпаются, как искры, В сочной зелени лугов.</vt:lpstr>
      <vt:lpstr>Слайд 17</vt:lpstr>
      <vt:lpstr>Малиновый огонь чертополоха Медовая пушистенькая кисть. Когда от боли мне не сделать вздоха Молю я детство милое: «приснись!»</vt:lpstr>
      <vt:lpstr>Слайд 19</vt:lpstr>
      <vt:lpstr>Слайд 20</vt:lpstr>
      <vt:lpstr>Слайд 21</vt:lpstr>
      <vt:lpstr>Под лебяжий чистый голос. У озерного мыска Зацветает гладиолус – Лебединая тоска.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Vovasik</dc:creator>
  <cp:lastModifiedBy>Оля</cp:lastModifiedBy>
  <cp:revision>64</cp:revision>
  <dcterms:modified xsi:type="dcterms:W3CDTF">2012-05-12T16:10:06Z</dcterms:modified>
</cp:coreProperties>
</file>