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3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wheel spokes="8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9512" y="3429000"/>
            <a:ext cx="8784976" cy="1673225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ВЫЙТИ ИЗ КОНФЛИКТА 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СЕМЬЕ?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1663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Родительское собрание № 4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5301208"/>
            <a:ext cx="8316913" cy="758825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Желание мщения: </a:t>
            </a:r>
            <a:r>
              <a:rPr lang="ru-RU" sz="3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сравнение со старшими и младшими братьями и сестрами;</a:t>
            </a:r>
            <a:br>
              <a:rPr lang="ru-RU" sz="3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унижение друг друга членами семьи;</a:t>
            </a:r>
            <a:br>
              <a:rPr lang="ru-RU" sz="3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алкоголизм родителей или одного из них;</a:t>
            </a:r>
            <a:br>
              <a:rPr lang="ru-RU" sz="3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несправедливость и невыполненные обещания;</a:t>
            </a:r>
            <a:br>
              <a:rPr lang="ru-RU" sz="3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разводы и появление  нового члена семьи;</a:t>
            </a:r>
            <a:br>
              <a:rPr lang="ru-RU" sz="3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чрезмерное проявление  любви взрослых друг к другу.</a:t>
            </a:r>
            <a:br>
              <a:rPr lang="ru-RU" sz="31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Неверие в собственный успех, вызываемые учебными неуспехами, взаимоотношениями в классе и/или учителями.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Ситуационные задачи:</a:t>
            </a:r>
            <a:endParaRPr lang="ru-RU" sz="400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4"/>
          <p:cNvSpPr txBox="1">
            <a:spLocks/>
          </p:cNvSpPr>
          <p:nvPr/>
        </p:nvSpPr>
        <p:spPr>
          <a:xfrm>
            <a:off x="359024" y="1628800"/>
            <a:ext cx="8784976" cy="31133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Конфликтная ситуация между мамой  и дочкой.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Мама:  Лена! Сходи в магазин за хлебом. Я опаздываю,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сейчас уже гости придут.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Лена:  Мама, я уже убегаю на спортивную  секцию. Мне, вообще, нельзя опаздывать.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Мама: Пойдешь!!! И все-таки пойдешь и купишь хлеб!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Лена: Нет, не пойду! Не пойду и все, ничего мне не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сделаешь!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Конфликт произошел. Кто виноват: мама или дочка?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5828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Пути решения конфликта:</a:t>
            </a:r>
            <a:endParaRPr lang="ru-RU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4"/>
          <p:cNvSpPr txBox="1">
            <a:spLocks/>
          </p:cNvSpPr>
          <p:nvPr/>
        </p:nvSpPr>
        <p:spPr>
          <a:xfrm>
            <a:off x="359024" y="1340768"/>
            <a:ext cx="8784976" cy="3113385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800" b="1" noProof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аг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первый: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начинать надо с выслушивания ребенка. После того, как он убедится, что вы слышите его проблему, он с готовностью услышит вашу и примет участие в поисках совместного решения.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Шаг второй: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начинается с вопроса «Как же нам быть?» после этого надо обязательно дать ребенку возможность первому предложить свое решение и только потом предлагать свои варианты (при этом ни одно решение ребенка не отвергается).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Шаг третий: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происходит обсуждение предложений и выбирается наиболее приемлемое.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4"/>
          <p:cNvSpPr txBox="1">
            <a:spLocks/>
          </p:cNvSpPr>
          <p:nvPr/>
        </p:nvSpPr>
        <p:spPr>
          <a:xfrm>
            <a:off x="0" y="188640"/>
            <a:ext cx="9144000" cy="9361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ПОМНИТЕ: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часто в ссорах бываем виноваты мы – взрослые!!!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Текст 4"/>
          <p:cNvSpPr txBox="1">
            <a:spLocks/>
          </p:cNvSpPr>
          <p:nvPr/>
        </p:nvSpPr>
        <p:spPr>
          <a:xfrm>
            <a:off x="899592" y="1916832"/>
            <a:ext cx="7415808" cy="4248472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вы будете принимать верное решение,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 в ваших семьях будет мир и благополучие.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Хотелось бы, чтобы уже сегодня вечером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сказали своему ребенку такие слова: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«Я тебя люблю, мы вместе,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мы всё преодолеем!»</a:t>
            </a:r>
            <a:endParaRPr kumimoji="0" lang="ru-RU" sz="3600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76456" cy="114868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ЖЕЛАЮ  УСПЕХОВ!!!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2468" name="Picture 4" descr="5bfof1kalo07548kxj04jc0k4w15zxqp_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752" y="2780928"/>
            <a:ext cx="4608512" cy="347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ПРАКТИЧЕСКОЕ   ЗАДАНИЕ</a:t>
            </a:r>
            <a:endParaRPr lang="ru-RU" sz="40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611560" y="1628800"/>
            <a:ext cx="7704856" cy="403244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Закройте глаза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Сложите лист пополам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Сложите лист ещё раз пополам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Оторвите верхний правый угол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Оторвите нижний правый угол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Откройте глаза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Посмотрите, что у вас получилось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>
          <a:xfrm>
            <a:off x="251520" y="1700808"/>
            <a:ext cx="8534400" cy="385529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се «бумажные творения» не похожи, хотя вы выполняли одно задание.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Бумажные узоры отличаются друг от друга,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так и мы с вами не похожи друг на друга: у нас разные характеры, взгляды на жизнь, однако то, что нас объединяет - </a:t>
            </a:r>
            <a:r>
              <a:rPr kumimoji="0" lang="ru-RU" sz="2800" b="1" i="1" u="none" strike="noStrike" kern="1200" cap="none" spc="0" normalizeH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наши дети. </a:t>
            </a:r>
            <a:r>
              <a:rPr kumimoji="0" lang="ru-RU" sz="280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Дети тоже не похожи друг на  друга.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332656"/>
            <a:ext cx="24793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НАШИ  ДЕТИ</a:t>
            </a:r>
            <a:endParaRPr lang="ru-RU" sz="440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Тата\Pictures\школа\7б в 2011-2012 уч.г\1 сент\SAM_00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1340768"/>
            <a:ext cx="3528392" cy="2646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08400" y="1340768"/>
            <a:ext cx="3124039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C:\Users\Тата\Pictures\школа\7б в 2011-2012 уч.г\уроки\общество 23.11.11\SAM_751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7544" y="4149080"/>
            <a:ext cx="3492040" cy="2325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 descr="C:\Users\Тата\Pictures\школа\7б в 2011-2012 уч.г\уроки\общество 23.11.11\SAM_751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36096" y="4077072"/>
            <a:ext cx="3172712" cy="22715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та\Pictures\школа\7б в 2011-2012 уч.г\конференция 11.11.11\SAM_17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1" y="260649"/>
            <a:ext cx="3672407" cy="29661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5" name="Picture 3" descr="C:\Users\Тата\Pictures\школа\7б в 2011-2012 уч.г\конференция 11.11.11\SAM_175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60032" y="260648"/>
            <a:ext cx="3964800" cy="297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6" name="Picture 4" descr="C:\Users\Тата\Pictures\школа\7б в 2011-2012 уч.г\зарница\SAM_019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3356992"/>
            <a:ext cx="3744416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7" name="Picture 5" descr="C:\Users\Тата\Pictures\школа\7б в 2011-2012 уч.г\зарница\SAM_022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12396" y="3429000"/>
            <a:ext cx="3840427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Тата\Pictures\школа\7б в 2011-2012 уч.г\находка\SAM_787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260648"/>
            <a:ext cx="3960440" cy="2928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3" name="Picture 3" descr="C:\Users\Тата\Pictures\школа\7б в 2011-2012 уч.г\день здоровья\SAM_013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3396266"/>
            <a:ext cx="3816424" cy="28623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4" name="Picture 4" descr="C:\Users\Тата\Pictures\школа\7б в 2011-2012 уч.г\день здоровья\SAM_015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32040" y="3392996"/>
            <a:ext cx="3820784" cy="2865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5" name="Picture 5" descr="C:\Users\Тата\Pictures\школа\7б в 2011-2012 уч.г\уборка кабинета 25.10.11\SAM_051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32040" y="260648"/>
            <a:ext cx="3748776" cy="28115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Тата\Pictures\школа\7б в 2011-2012 уч.г\парк\SAM_011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260648"/>
            <a:ext cx="3964800" cy="297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1" name="Picture 3" descr="C:\Users\Тата\Pictures\школа\7б в 2011-2012 уч.г\парк\SAM_011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040" y="260648"/>
            <a:ext cx="3964800" cy="297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2" name="Picture 4" descr="C:\Users\Тата\Pictures\школа\7б в 2011-2012 уч.г\парк\SAM_010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3429000"/>
            <a:ext cx="3964800" cy="297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3" name="Picture 5" descr="C:\Users\Тата\Pictures\школа\7б в 2011-2012 уч.г\парк\SAM_012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20072" y="3429000"/>
            <a:ext cx="3676768" cy="2757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212976"/>
            <a:ext cx="8424936" cy="312988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Однако, иногда в общении возникают проблемы, конфликты. Они могут возникнуть между детьми, между педагогами и детьми, мы их стараемся решить мирным путем.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Наверное, у вас в семьях происходит тоже самое?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Вы увидели своих детей на уроках, мероприятиях, прогулке, спортивных соревнованиях. Увидели как общаются друг с другом. </a:t>
            </a:r>
            <a:r>
              <a:rPr lang="ru-RU" sz="2800" u="sng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Замечательно, правда?</a:t>
            </a:r>
            <a:endParaRPr lang="ru-RU" sz="280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6569968"/>
            <a:ext cx="8060432" cy="576064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Борьба за внимание.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Внимание необходимо для эмоционального благополучия ребенка. Непослушание – это тоже возможность  привлечь к себе внимание.</a:t>
            </a:r>
            <a:b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Борьба за  самоутверждение.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Ребенок объявляет войну бесконечным указаниям, замечаниям взрослых.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838200" y="533400"/>
            <a:ext cx="7772400" cy="153583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Основные причины нарушений </a:t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поведении детей  и возникновении конфликтных ситуаций: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160</TotalTime>
  <Words>408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Родительское собрание № 4</vt:lpstr>
      <vt:lpstr>ПРАКТИЧЕСКОЕ   ЗАДАНИЕ</vt:lpstr>
      <vt:lpstr>Слайд 3</vt:lpstr>
      <vt:lpstr>НАШИ  ДЕТИ</vt:lpstr>
      <vt:lpstr>Слайд 5</vt:lpstr>
      <vt:lpstr>Слайд 6</vt:lpstr>
      <vt:lpstr>Слайд 7</vt:lpstr>
      <vt:lpstr>Вы увидели своих детей на уроках, мероприятиях, прогулке, спортивных соревнованиях. Увидели как общаются друг с другом. Замечательно, правда?</vt:lpstr>
      <vt:lpstr>     1. Борьба за внимание.  Внимание необходимо для эмоционального благополучия ребенка. Непослушание – это тоже возможность  привлечь к себе внимание. 2. Борьба за  самоутверждение.  Ребенок объявляет войну бесконечным указаниям, замечаниям взрослых.    </vt:lpstr>
      <vt:lpstr>3. Желание мщения:  -  сравнение со старшими и младшими братьями и сестрами; - унижение друг друга членами семьи; - алкоголизм родителей или одного из них; - несправедливость и невыполненные обещания; - разводы и появление  нового члена семьи; - чрезмерное проявление  любви взрослых друг к другу. 4. Неверие в собственный успех, вызываемые учебными неуспехами, взаимоотношениями в классе и/или учителями. </vt:lpstr>
      <vt:lpstr>Ситуационные задачи:</vt:lpstr>
      <vt:lpstr>Пути решения конфликта:</vt:lpstr>
      <vt:lpstr>Слайд 13</vt:lpstr>
      <vt:lpstr>ЖЕЛАЮ  УСПЕХОВ!!!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№ 4</dc:title>
  <dc:creator>Тата</dc:creator>
  <cp:lastModifiedBy>Тата</cp:lastModifiedBy>
  <cp:revision>16</cp:revision>
  <dcterms:created xsi:type="dcterms:W3CDTF">2012-04-20T03:34:28Z</dcterms:created>
  <dcterms:modified xsi:type="dcterms:W3CDTF">2012-05-23T13:47:22Z</dcterms:modified>
</cp:coreProperties>
</file>