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8" r:id="rId2"/>
    <p:sldId id="270" r:id="rId3"/>
    <p:sldId id="258" r:id="rId4"/>
    <p:sldId id="256" r:id="rId5"/>
    <p:sldId id="257" r:id="rId6"/>
    <p:sldId id="259" r:id="rId7"/>
    <p:sldId id="269" r:id="rId8"/>
    <p:sldId id="260" r:id="rId9"/>
    <p:sldId id="263" r:id="rId10"/>
    <p:sldId id="264" r:id="rId11"/>
    <p:sldId id="267" r:id="rId12"/>
    <p:sldId id="261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7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668FE9-E917-427C-BBE8-204AE5CB9342}" type="datetimeFigureOut">
              <a:rPr lang="ru-RU" smtClean="0"/>
              <a:pPr/>
              <a:t>23.05.2012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9DE96A-5737-4BE5-AB58-B5A52BA60E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DE96A-5737-4BE5-AB58-B5A52BA60E2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DE96A-5737-4BE5-AB58-B5A52BA60E2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AAA9C-1BBD-450A-9B7B-88F77CBB7540}" type="datetimeFigureOut">
              <a:rPr lang="ru-RU" smtClean="0"/>
              <a:pPr/>
              <a:t>23.05.2012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F2240-8E5B-449E-9DBC-9972C4612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AAA9C-1BBD-450A-9B7B-88F77CBB7540}" type="datetimeFigureOut">
              <a:rPr lang="ru-RU" smtClean="0"/>
              <a:pPr/>
              <a:t>23.05.2012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F2240-8E5B-449E-9DBC-9972C4612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AAA9C-1BBD-450A-9B7B-88F77CBB7540}" type="datetimeFigureOut">
              <a:rPr lang="ru-RU" smtClean="0"/>
              <a:pPr/>
              <a:t>23.05.2012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F2240-8E5B-449E-9DBC-9972C4612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AAA9C-1BBD-450A-9B7B-88F77CBB7540}" type="datetimeFigureOut">
              <a:rPr lang="ru-RU" smtClean="0"/>
              <a:pPr/>
              <a:t>23.05.2012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F2240-8E5B-449E-9DBC-9972C4612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AAA9C-1BBD-450A-9B7B-88F77CBB7540}" type="datetimeFigureOut">
              <a:rPr lang="ru-RU" smtClean="0"/>
              <a:pPr/>
              <a:t>23.05.2012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F2240-8E5B-449E-9DBC-9972C4612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AAA9C-1BBD-450A-9B7B-88F77CBB7540}" type="datetimeFigureOut">
              <a:rPr lang="ru-RU" smtClean="0"/>
              <a:pPr/>
              <a:t>23.05.2012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F2240-8E5B-449E-9DBC-9972C4612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AAA9C-1BBD-450A-9B7B-88F77CBB7540}" type="datetimeFigureOut">
              <a:rPr lang="ru-RU" smtClean="0"/>
              <a:pPr/>
              <a:t>23.05.2012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F2240-8E5B-449E-9DBC-9972C4612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AAA9C-1BBD-450A-9B7B-88F77CBB7540}" type="datetimeFigureOut">
              <a:rPr lang="ru-RU" smtClean="0"/>
              <a:pPr/>
              <a:t>23.05.2012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F2240-8E5B-449E-9DBC-9972C4612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AAA9C-1BBD-450A-9B7B-88F77CBB7540}" type="datetimeFigureOut">
              <a:rPr lang="ru-RU" smtClean="0"/>
              <a:pPr/>
              <a:t>23.05.2012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F2240-8E5B-449E-9DBC-9972C4612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AAA9C-1BBD-450A-9B7B-88F77CBB7540}" type="datetimeFigureOut">
              <a:rPr lang="ru-RU" smtClean="0"/>
              <a:pPr/>
              <a:t>23.05.2012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F2240-8E5B-449E-9DBC-9972C4612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AAA9C-1BBD-450A-9B7B-88F77CBB7540}" type="datetimeFigureOut">
              <a:rPr lang="ru-RU" smtClean="0"/>
              <a:pPr/>
              <a:t>23.05.2012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F2240-8E5B-449E-9DBC-9972C4612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AAA9C-1BBD-450A-9B7B-88F77CBB7540}" type="datetimeFigureOut">
              <a:rPr lang="ru-RU" smtClean="0"/>
              <a:pPr/>
              <a:t>23.05.2012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F2240-8E5B-449E-9DBC-9972C4612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Столярное дело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J:\545\3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3109" y="1857364"/>
            <a:ext cx="435771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12" descr="Изображение 008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285719" y="1643050"/>
            <a:ext cx="4286281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нашем деле нельзя торопиться,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Надо любить красоту, не лениться,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Желание должно быть у человека,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И, конечно, стремление и немножко терпенья.</a:t>
            </a:r>
          </a:p>
          <a:p>
            <a:endParaRPr lang="ru-RU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229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Пословицы берем в попутчики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43050"/>
            <a:ext cx="8229600" cy="4525963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Глаза боятся,  а руки делают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Терпенье и труд ,  всё перетрут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Поспешишь -  людей насмешишь</a:t>
            </a: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Труд человека кормит, а лень </a:t>
            </a:r>
          </a:p>
          <a:p>
            <a:pPr lvl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портит. </a:t>
            </a: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 сиди, сложа руки, так и не будет скуки. </a:t>
            </a: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Умелые руки не знают скуки. </a:t>
            </a:r>
          </a:p>
          <a:p>
            <a:pPr>
              <a:buNone/>
            </a:pP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J:\545\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1214423"/>
            <a:ext cx="242889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1"/>
            <a:ext cx="7686700" cy="257176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 где же можно получить </a:t>
            </a: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профессию столяра?</a:t>
            </a:r>
          </a:p>
          <a:p>
            <a:pPr algn="ctr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3929066"/>
            <a:ext cx="6572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профессиональном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училище 8 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 rot="19426394">
            <a:off x="1700616" y="1416305"/>
            <a:ext cx="5704404" cy="2786082"/>
          </a:xfrm>
          <a:prstGeom prst="ribbon2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0000">
                <a:schemeClr val="bg1">
                  <a:tint val="45000"/>
                  <a:shade val="99000"/>
                  <a:satMod val="350000"/>
                </a:schemeClr>
              </a:gs>
              <a:gs pos="100000">
                <a:schemeClr val="bg1">
                  <a:shade val="20000"/>
                  <a:satMod val="255000"/>
                </a:schemeClr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Спасибо </a:t>
            </a:r>
          </a:p>
          <a:p>
            <a:pPr algn="ctr"/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за внимание</a:t>
            </a:r>
            <a:endParaRPr lang="ru-RU" sz="48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0" y="0"/>
            <a:ext cx="9144000" cy="6643710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57158" y="357166"/>
            <a:ext cx="8429684" cy="5929354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1357298"/>
            <a:ext cx="4929222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Профессия столяра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Много времени прошло, пока эта профессия, совершенствуясь, утвердилась и обрела свою самостоятельность.  Слово «столяр» заимствовано русским языком из польского в 18 веке. Но это не означает, что до этого времени на Руси не было людей, занимающихся столярным ремеслом.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Инструменты столяра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19817929">
            <a:off x="3920387" y="3176768"/>
            <a:ext cx="1458471" cy="64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856137">
            <a:off x="6694336" y="4482525"/>
            <a:ext cx="12287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4714884"/>
            <a:ext cx="394335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 rot="1305290">
            <a:off x="1286315" y="1587857"/>
            <a:ext cx="200026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 rot="20456109">
            <a:off x="5755145" y="1450050"/>
            <a:ext cx="19050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500034" y="1600200"/>
            <a:ext cx="7929618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Мне нужны такие вещи: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Молоток, тиски и клещи,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рубанок, и напильник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линейка, и ножовка,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всего нужней - сноровка!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5143504" y="1571612"/>
            <a:ext cx="360997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442915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Молоток в работе нужен,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с пилою столяр дружен.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Он дощечки распилил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скворечник смастерил.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714844" y="285728"/>
            <a:ext cx="400056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Инструменты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таковы,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Ну, без математики - никак они!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4" name="Рисунок 3" descr="J:\Тат-Китня\Организатор клипов (Microsoft)\j0412394.wm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2224560">
            <a:off x="566600" y="2524522"/>
            <a:ext cx="4695722" cy="3836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J:\Тат-Китня\Организатор клипов (Microsoft)\j0432579.pn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857884" y="1714488"/>
            <a:ext cx="1828572" cy="182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J:\Тат-Китня\Организатор клипов (Microsoft)\j0412402.wm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62" y="2928934"/>
            <a:ext cx="364333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4572000" y="4857760"/>
            <a:ext cx="3945644" cy="1248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одержимое 9"/>
          <p:cNvSpPr>
            <a:spLocks noGrp="1"/>
          </p:cNvSpPr>
          <p:nvPr>
            <p:ph sz="quarter" idx="4"/>
          </p:nvPr>
        </p:nvSpPr>
        <p:spPr>
          <a:xfrm>
            <a:off x="785785" y="2643181"/>
            <a:ext cx="7901015" cy="3482981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Запомни:</a:t>
            </a:r>
          </a:p>
          <a:p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Семь раз измерь – один раз отрежь</a:t>
            </a:r>
            <a:endParaRPr lang="ru-RU" sz="40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00042"/>
            <a:ext cx="4071966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 descr="Изображение 0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30676">
            <a:off x="5481274" y="525590"/>
            <a:ext cx="277490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Отгадайте загадки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11200" b="1" dirty="0">
                <a:latin typeface="Times New Roman" pitchFamily="18" charset="0"/>
                <a:cs typeface="Times New Roman" pitchFamily="18" charset="0"/>
              </a:rPr>
              <a:t>Какого роста – узнаете просто: </a:t>
            </a:r>
            <a:endParaRPr lang="ru-RU" sz="11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1200" b="1" dirty="0">
                <a:latin typeface="Times New Roman" pitchFamily="18" charset="0"/>
                <a:cs typeface="Times New Roman" pitchFamily="18" charset="0"/>
              </a:rPr>
              <a:t>Её ведь так разместили,                                  </a:t>
            </a:r>
            <a:endParaRPr lang="ru-RU" sz="11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1200" b="1" dirty="0">
                <a:latin typeface="Times New Roman" pitchFamily="18" charset="0"/>
                <a:cs typeface="Times New Roman" pitchFamily="18" charset="0"/>
              </a:rPr>
              <a:t>Чтоб сразу рост приметили</a:t>
            </a:r>
            <a:r>
              <a:rPr lang="ru-RU" sz="112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200" i="1" dirty="0">
                <a:latin typeface="Times New Roman" pitchFamily="18" charset="0"/>
                <a:cs typeface="Times New Roman" pitchFamily="18" charset="0"/>
              </a:rPr>
              <a:t>(линейка).</a:t>
            </a:r>
            <a:endParaRPr lang="ru-RU" sz="112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12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1200" b="1" dirty="0">
                <a:latin typeface="Times New Roman" pitchFamily="18" charset="0"/>
                <a:cs typeface="Times New Roman" pitchFamily="18" charset="0"/>
              </a:rPr>
              <a:t>Шестигранный ученик</a:t>
            </a:r>
            <a:endParaRPr lang="ru-RU" sz="11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1200" b="1" dirty="0">
                <a:latin typeface="Times New Roman" pitchFamily="18" charset="0"/>
                <a:cs typeface="Times New Roman" pitchFamily="18" charset="0"/>
              </a:rPr>
              <a:t>Нос во всё совать привык. </a:t>
            </a:r>
            <a:endParaRPr lang="ru-RU" sz="11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12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1200" i="1" dirty="0">
                <a:latin typeface="Times New Roman" pitchFamily="18" charset="0"/>
                <a:cs typeface="Times New Roman" pitchFamily="18" charset="0"/>
              </a:rPr>
              <a:t>карандаш)  </a:t>
            </a:r>
            <a:endParaRPr lang="ru-RU" sz="112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12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12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</a:p>
          <a:p>
            <a:pPr>
              <a:buNone/>
            </a:pPr>
            <a:r>
              <a:rPr lang="ru-RU" sz="112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12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  <a:p>
            <a:pPr>
              <a:buNone/>
            </a:pPr>
            <a:r>
              <a:rPr lang="ru-RU" dirty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:\Рисунки рабочих\IMG_032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214290"/>
            <a:ext cx="313358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:\Рисунки рабочих\IMG_033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357562"/>
            <a:ext cx="4279140" cy="3005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31966" y="3261706"/>
            <a:ext cx="3808216" cy="23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357158" y="214290"/>
            <a:ext cx="650084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Туки –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туки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перестуки, 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Если взял меня ты в руки, 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Так не бей же как попало, 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 б по пальцу не попало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(молоток).</a:t>
            </a:r>
            <a:endParaRPr lang="ru-RU" sz="2800" b="1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180</TotalTime>
  <Words>225</Words>
  <Application>Microsoft Office PowerPoint</Application>
  <PresentationFormat>Экран (4:3)</PresentationFormat>
  <Paragraphs>61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Столярное дело</vt:lpstr>
      <vt:lpstr>Слайд 2</vt:lpstr>
      <vt:lpstr>Инструменты столяра</vt:lpstr>
      <vt:lpstr>Слайд 4</vt:lpstr>
      <vt:lpstr>Слайд 5</vt:lpstr>
      <vt:lpstr> Инструменты таковы, Ну, без математики - никак они!   </vt:lpstr>
      <vt:lpstr>Слайд 7</vt:lpstr>
      <vt:lpstr>Отгадайте загадки</vt:lpstr>
      <vt:lpstr>Слайд 9</vt:lpstr>
      <vt:lpstr>Слайд 10</vt:lpstr>
      <vt:lpstr>Пословицы берем в попутчики</vt:lpstr>
      <vt:lpstr>Слайд 12</vt:lpstr>
      <vt:lpstr>Слайд 13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Столярное дело</dc:title>
  <dc:creator>RAFIL'</dc:creator>
  <cp:lastModifiedBy>RAFIL'</cp:lastModifiedBy>
  <cp:revision>26</cp:revision>
  <dcterms:created xsi:type="dcterms:W3CDTF">2011-02-25T18:25:17Z</dcterms:created>
  <dcterms:modified xsi:type="dcterms:W3CDTF">2012-05-23T18:41:12Z</dcterms:modified>
</cp:coreProperties>
</file>