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handoutMasterIdLst>
    <p:handoutMasterId r:id="rId18"/>
  </p:handoutMasterIdLst>
  <p:sldIdLst>
    <p:sldId id="256" r:id="rId2"/>
    <p:sldId id="257" r:id="rId3"/>
    <p:sldId id="259" r:id="rId4"/>
    <p:sldId id="261" r:id="rId5"/>
    <p:sldId id="262" r:id="rId6"/>
    <p:sldId id="280" r:id="rId7"/>
    <p:sldId id="263" r:id="rId8"/>
    <p:sldId id="275" r:id="rId9"/>
    <p:sldId id="276" r:id="rId10"/>
    <p:sldId id="281" r:id="rId11"/>
    <p:sldId id="286" r:id="rId12"/>
    <p:sldId id="277" r:id="rId13"/>
    <p:sldId id="283" r:id="rId14"/>
    <p:sldId id="284" r:id="rId15"/>
    <p:sldId id="285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3333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55ABE-9919-4763-865C-D7578DDE1466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56E64-9575-470F-8E9D-4F3ED45C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03D39-F625-4A55-9B68-AF77104C0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612D9-83C0-4C69-9774-A21BDE5B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D6EBC-4C5E-418E-A2E8-7EFC3B5A3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FA569F-7C9B-484F-B0AA-87735E8814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AA8B0A-EAF3-4D33-A6CA-CC6FDC0D0E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CBEEB3-51C1-4C4E-B0A7-EA76B10AEE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FC65-1CC4-4BF4-B913-41C9C9055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E7024-7B93-4ECC-B442-A9DD82740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3E00C-3D11-4F95-920A-192C15378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67632-4C47-4812-BD69-01D5C58FA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FA726E-D17E-4034-9496-810C10AB7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ADE88-E6B8-4B7D-B5B8-84E9CF092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1CF63-BB7A-4105-AA4A-AE6C1C248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7A9B6-DDED-430A-94F9-06A6C8A3C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78D4CAE-4A36-455E-A8E1-2FD5CD972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0000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Рабочий стол\День здоровья\загруженное.jpg"/>
          <p:cNvPicPr>
            <a:picLocks noChangeAspect="1" noChangeArrowheads="1"/>
          </p:cNvPicPr>
          <p:nvPr/>
        </p:nvPicPr>
        <p:blipFill>
          <a:blip r:embed="rId3" cstate="print"/>
          <a:srcRect t="3773" b="14634"/>
          <a:stretch>
            <a:fillRect/>
          </a:stretch>
        </p:blipFill>
        <p:spPr bwMode="auto">
          <a:xfrm>
            <a:off x="3000364" y="214290"/>
            <a:ext cx="338918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7356" y="1785926"/>
            <a:ext cx="5857917" cy="1470025"/>
          </a:xfrm>
        </p:spPr>
        <p:txBody>
          <a:bodyPr/>
          <a:lstStyle/>
          <a:p>
            <a:pPr algn="ctr"/>
            <a:r>
              <a:rPr lang="ru-RU" sz="8000" b="1" dirty="0">
                <a:solidFill>
                  <a:srgbClr val="FF3300"/>
                </a:solidFill>
                <a:latin typeface="Times New Roman" pitchFamily="18" charset="0"/>
              </a:rPr>
              <a:t>7 апреля -</a:t>
            </a:r>
            <a:r>
              <a:rPr lang="ru-RU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3643314"/>
            <a:ext cx="8572528" cy="3024187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</a:rPr>
              <a:t>Международный  день здоровья</a:t>
            </a:r>
          </a:p>
        </p:txBody>
      </p:sp>
      <p:pic>
        <p:nvPicPr>
          <p:cNvPr id="5" name="000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\Рабочий стол\День здоровья\x_26f19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263"/>
          <a:stretch>
            <a:fillRect/>
          </a:stretch>
        </p:blipFill>
        <p:spPr bwMode="auto">
          <a:xfrm>
            <a:off x="1071538" y="428604"/>
            <a:ext cx="785818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7862150" cy="5962672"/>
          </a:xfrm>
        </p:spPr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 здоровом теле –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здоровый дух»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говорят, когда хотят подчеркнуть, что только физически здоровый человек обладает высоким зарядом энергии, бодрости. И одним из источников бодрости является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зарядка.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так называется, потому что заряжает нас энергией и хорошим настроением на весь день, помогая организму проснуться и активно включиться в работу.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0233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2913119" cy="25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5786478" cy="1060472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Помните: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2000240"/>
            <a:ext cx="8143900" cy="424816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5400" b="1" dirty="0">
                <a:latin typeface="Times New Roman" pitchFamily="18" charset="0"/>
              </a:rPr>
              <a:t>День вашего здоровья — </a:t>
            </a:r>
          </a:p>
          <a:p>
            <a:pPr algn="ctr">
              <a:buFontTx/>
              <a:buNone/>
            </a:pPr>
            <a:r>
              <a:rPr lang="ru-RU" sz="5400" b="1" dirty="0">
                <a:latin typeface="Times New Roman" pitchFamily="18" charset="0"/>
              </a:rPr>
              <a:t>это каждый день </a:t>
            </a:r>
          </a:p>
          <a:p>
            <a:pPr algn="ctr">
              <a:buFontTx/>
              <a:buNone/>
            </a:pPr>
            <a:r>
              <a:rPr lang="ru-RU" sz="5400" b="1" dirty="0">
                <a:latin typeface="Times New Roman" pitchFamily="18" charset="0"/>
              </a:rPr>
              <a:t>вашей жизни. </a:t>
            </a:r>
          </a:p>
          <a:p>
            <a:pPr algn="ctr">
              <a:buFontTx/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Будьте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</a:rPr>
              <a:t>здоровы!</a:t>
            </a:r>
          </a:p>
        </p:txBody>
      </p:sp>
      <p:pic>
        <p:nvPicPr>
          <p:cNvPr id="7" name="Picture 3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57166"/>
            <a:ext cx="19792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\Рабочий стол\День здоровья\69e940e73e7295b371b98ab8a6f4b917_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6705617" cy="52939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357166"/>
            <a:ext cx="81439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Время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одумать о здоровье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Рабочий стол\День здоровья\4622-3c3c48ed_8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7007" y="357166"/>
            <a:ext cx="8136993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429000"/>
            <a:ext cx="7643866" cy="271464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ВОЗ призывает обратить внимание на пожилых людей. Население на Земле резко стареет. Скоро в мире станет больше пожилых людей, чем детей, и больше очень старых людей, чем когда-либо ранее.</a:t>
            </a:r>
          </a:p>
          <a:p>
            <a:endParaRPr lang="ru-RU" dirty="0"/>
          </a:p>
        </p:txBody>
      </p:sp>
      <p:pic>
        <p:nvPicPr>
          <p:cNvPr id="4" name="Picture 4" descr="C:\Documents and Settings\Admin\Рабочий стол\День здоровья\0dc442bf3156bba7f13fd2caf72.jpg"/>
          <p:cNvPicPr>
            <a:picLocks noChangeAspect="1" noChangeArrowheads="1"/>
          </p:cNvPicPr>
          <p:nvPr/>
        </p:nvPicPr>
        <p:blipFill>
          <a:blip r:embed="rId2"/>
          <a:srcRect t="5319" b="3191"/>
          <a:stretch>
            <a:fillRect/>
          </a:stretch>
        </p:blipFill>
        <p:spPr bwMode="auto">
          <a:xfrm>
            <a:off x="2857488" y="214290"/>
            <a:ext cx="399179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5786454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«Активность - путь к долголетию»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7 из 12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7429552" cy="68912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5786454"/>
            <a:ext cx="7858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Здоровым быть модно!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2" y="714356"/>
            <a:ext cx="4054475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7 апреля </a:t>
            </a:r>
            <a:r>
              <a:rPr lang="ru-RU" sz="6000" b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</a:br>
            <a:r>
              <a:rPr lang="ru-RU" sz="6000" b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  <a:t>1948 года   </a:t>
            </a:r>
            <a:endParaRPr lang="ru-RU" sz="6000" b="1" dirty="0"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2928934"/>
            <a:ext cx="5000660" cy="3500462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4400" dirty="0">
                <a:latin typeface="Times New Roman" pitchFamily="18" charset="0"/>
              </a:rPr>
              <a:t>День </a:t>
            </a:r>
            <a:r>
              <a:rPr lang="ru-RU" sz="4400" dirty="0" smtClean="0">
                <a:latin typeface="Times New Roman" pitchFamily="18" charset="0"/>
              </a:rPr>
              <a:t>создания </a:t>
            </a:r>
            <a:r>
              <a:rPr lang="ru-RU" sz="4400" b="1" dirty="0" smtClean="0">
                <a:latin typeface="Times New Roman" pitchFamily="18" charset="0"/>
              </a:rPr>
              <a:t>Всемирной</a:t>
            </a:r>
          </a:p>
          <a:p>
            <a:pPr algn="ctr">
              <a:buFontTx/>
              <a:buNone/>
            </a:pPr>
            <a:r>
              <a:rPr lang="ru-RU" sz="4400" b="1" dirty="0" smtClean="0">
                <a:latin typeface="Times New Roman" pitchFamily="18" charset="0"/>
              </a:rPr>
              <a:t>организации </a:t>
            </a:r>
            <a:r>
              <a:rPr lang="ru-RU" sz="4400" b="1" dirty="0">
                <a:latin typeface="Times New Roman" pitchFamily="18" charset="0"/>
              </a:rPr>
              <a:t>здравоохранения</a:t>
            </a:r>
            <a:r>
              <a:rPr lang="ru-RU" sz="4400" dirty="0">
                <a:latin typeface="Times New Roman" pitchFamily="18" charset="0"/>
              </a:rPr>
              <a:t>  </a:t>
            </a:r>
          </a:p>
          <a:p>
            <a:pPr algn="ctr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</a:rPr>
              <a:t>(ВОЗ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3077" name="Picture 5" descr="C:\Documents and Settings\Admin\Рабочий стол\День здоровья\55623040_VOZ.jpg"/>
          <p:cNvPicPr>
            <a:picLocks noChangeAspect="1" noChangeArrowheads="1"/>
          </p:cNvPicPr>
          <p:nvPr/>
        </p:nvPicPr>
        <p:blipFill>
          <a:blip r:embed="rId2"/>
          <a:srcRect l="10000" r="13749" b="1666"/>
          <a:stretch>
            <a:fillRect/>
          </a:stretch>
        </p:blipFill>
        <p:spPr bwMode="auto">
          <a:xfrm>
            <a:off x="5572132" y="3000372"/>
            <a:ext cx="3249825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Картинка 5 из 12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74012"/>
            <a:ext cx="3000396" cy="2945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Цель проведения дня здоровья: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571612"/>
            <a:ext cx="7964513" cy="4752975"/>
          </a:xfrm>
        </p:spPr>
        <p:txBody>
          <a:bodyPr/>
          <a:lstStyle/>
          <a:p>
            <a:pPr>
              <a:buFont typeface="Wingdings" pitchFamily="2" charset="2"/>
              <a:buChar char="Ш"/>
            </a:pPr>
            <a:r>
              <a:rPr lang="ru-RU" sz="4000" b="1" dirty="0">
                <a:latin typeface="Times New Roman" pitchFamily="18" charset="0"/>
              </a:rPr>
              <a:t>Дать  людям понять, как много значит здоровье в их жизни;</a:t>
            </a:r>
          </a:p>
          <a:p>
            <a:pPr>
              <a:buFont typeface="Wingdings" pitchFamily="2" charset="2"/>
              <a:buChar char="Ш"/>
            </a:pPr>
            <a:r>
              <a:rPr lang="ru-RU" sz="4000" b="1" dirty="0">
                <a:latin typeface="Times New Roman" pitchFamily="18" charset="0"/>
              </a:rPr>
              <a:t>решить, что  нужно сделать человеку, чтобы его собственное здоровье  и здоровье людей во всем мире стало лучше.</a:t>
            </a:r>
            <a:r>
              <a:rPr lang="ru-RU" sz="40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142976" y="3214686"/>
            <a:ext cx="7786742" cy="321471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14414" y="3071810"/>
            <a:ext cx="7643866" cy="35719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dirty="0">
                <a:latin typeface="Times New Roman" pitchFamily="18" charset="0"/>
              </a:rPr>
              <a:t>Каждый год 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</a:rPr>
              <a:t>Всемирный день здоровья</a:t>
            </a:r>
            <a:r>
              <a:rPr lang="ru-RU" dirty="0">
                <a:latin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ru-RU" b="1" i="1" dirty="0">
                <a:latin typeface="Times New Roman" pitchFamily="18" charset="0"/>
              </a:rPr>
              <a:t>посвящается глобальным проблемам, стоящим перед здравоохранением планеты, </a:t>
            </a:r>
            <a:endParaRPr lang="ru-RU" b="1" i="1" dirty="0" smtClean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b="1" i="1" dirty="0" smtClean="0">
                <a:latin typeface="Times New Roman" pitchFamily="18" charset="0"/>
              </a:rPr>
              <a:t>и проходит </a:t>
            </a:r>
            <a:r>
              <a:rPr lang="ru-RU" b="1" i="1" dirty="0">
                <a:latin typeface="Times New Roman" pitchFamily="18" charset="0"/>
              </a:rPr>
              <a:t>под разными </a:t>
            </a:r>
            <a:r>
              <a:rPr lang="ru-RU" b="1" i="1" dirty="0" smtClean="0">
                <a:latin typeface="Times New Roman" pitchFamily="18" charset="0"/>
              </a:rPr>
              <a:t>девизами.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13" name="Picture 7" descr="C:\Documents and Settings\Admin\Рабочий стол\День здоровья\46e139b69a59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143240" y="214290"/>
            <a:ext cx="3571899" cy="274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C:\Documents and Settings\Admin\Рабочий стол\День здоровья\img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57224" y="3286124"/>
            <a:ext cx="4294589" cy="3357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68" y="274638"/>
            <a:ext cx="5286412" cy="16541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Лозунг Международного </a:t>
            </a:r>
            <a:r>
              <a:rPr lang="ru-RU" sz="3200" b="1" dirty="0"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дня здоровья </a:t>
            </a:r>
            <a:r>
              <a:rPr lang="ru-RU" sz="3200" b="1" dirty="0" smtClean="0"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в 201</a:t>
            </a:r>
            <a:r>
              <a:rPr lang="en-US" sz="3200" b="1" dirty="0" smtClean="0"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году: </a:t>
            </a:r>
            <a:endParaRPr lang="ru-RU" sz="3200" b="1" dirty="0"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2071678"/>
            <a:ext cx="4429124" cy="386716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5400" dirty="0"/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«Хорошее </a:t>
            </a: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здоровье </a:t>
            </a: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прибавляет </a:t>
            </a: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жизни»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endParaRPr lang="ru-RU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" name="Picture 10" descr="C:\Documents and Settings\Admin\Рабочий стол\День здоровья\40937777_Untitled1654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4038600" cy="302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Admin\Рабочий стол\День здоровья\globu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76"/>
            <a:ext cx="9144000" cy="696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:\Documents and Settings\Admin\Рабочий стол\День здоровья\29p9mj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85860"/>
            <a:ext cx="3429024" cy="2975007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8143900" cy="114300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Девиз</a:t>
            </a:r>
            <a:r>
              <a:rPr lang="ru-RU" sz="5400" b="1" dirty="0">
                <a:solidFill>
                  <a:srgbClr val="FF3300"/>
                </a:solidFill>
                <a:latin typeface="Times New Roman" pitchFamily="18" charset="0"/>
              </a:rPr>
              <a:t> дня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00100" y="4429132"/>
            <a:ext cx="8143900" cy="208596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4400" b="1" dirty="0" smtClean="0">
                <a:latin typeface="Times New Roman" pitchFamily="18" charset="0"/>
              </a:rPr>
              <a:t>«Нужно жить так, чтобы хорошо себя чувствовать в любом возрасте!» </a:t>
            </a:r>
            <a:endParaRPr lang="ru-RU" sz="4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C:\Documents and Settings\Admin\Рабочий стол\День здоровья\genero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214413" y="4929198"/>
            <a:ext cx="2682741" cy="1726997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74638"/>
            <a:ext cx="82153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Основа здоровья –</a:t>
            </a:r>
            <a:r>
              <a:rPr lang="ru-RU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человеческое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сознание</a:t>
            </a:r>
            <a:r>
              <a:rPr lang="ru-RU" dirty="0"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428737"/>
            <a:ext cx="8143900" cy="519590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/>
              <a:t> </a:t>
            </a:r>
            <a:r>
              <a:rPr lang="ru-RU" b="1" dirty="0">
                <a:latin typeface="Times New Roman" pitchFamily="18" charset="0"/>
              </a:rPr>
              <a:t>Именно оно должно быть 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</a:rPr>
              <a:t>по-настоящему здоровым. 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</a:rPr>
              <a:t>Тогда </a:t>
            </a:r>
            <a:r>
              <a:rPr lang="ru-RU" b="1" dirty="0" smtClean="0">
                <a:latin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</a:rPr>
              <a:t>тело гармонично «отзовется» на этот импульс и не будет болеть. </a:t>
            </a:r>
          </a:p>
          <a:p>
            <a:pPr algn="ctr">
              <a:buFontTx/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Мыслить категориями здоровья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– вот </a:t>
            </a:r>
            <a:r>
              <a:rPr lang="ru-RU" b="1" dirty="0" smtClean="0">
                <a:latin typeface="Times New Roman" pitchFamily="18" charset="0"/>
              </a:rPr>
              <a:t>основа, которая </a:t>
            </a:r>
            <a:r>
              <a:rPr lang="ru-RU" b="1" dirty="0">
                <a:latin typeface="Times New Roman" pitchFamily="18" charset="0"/>
              </a:rPr>
              <a:t>позволит всем и каждому уверенно жить 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</a:rPr>
              <a:t>до ста </a:t>
            </a:r>
            <a:r>
              <a:rPr lang="ru-RU" b="1" dirty="0" smtClean="0">
                <a:latin typeface="Times New Roman" pitchFamily="18" charset="0"/>
              </a:rPr>
              <a:t>лет!!!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Documents and Settings\Admin\Рабочий стол\День здоровья\healthholiday_428x269_to_468x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71538" y="5357826"/>
            <a:ext cx="1606291" cy="1214446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Культура </a:t>
            </a:r>
            <a:br>
              <a:rPr lang="ru-RU" sz="4800" b="1" dirty="0">
                <a:solidFill>
                  <a:srgbClr val="FF0000"/>
                </a:solidFill>
                <a:effectLst/>
                <a:latin typeface="Times New Roman" pitchFamily="18" charset="0"/>
              </a:rPr>
            </a:br>
            <a:r>
              <a:rPr lang="ru-RU" sz="48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здорового образа жизни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785927"/>
            <a:ext cx="8072494" cy="4800612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ЗОЖ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– это осознанное, ежедневное выполнение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норм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правил; умение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предвидеть влияние результатов своих действий на собственное здоровье и здоровье окружающих людей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225</TotalTime>
  <Words>261</Words>
  <Application>Microsoft Office PowerPoint</Application>
  <PresentationFormat>Экран (4:3)</PresentationFormat>
  <Paragraphs>42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7 апреля - </vt:lpstr>
      <vt:lpstr>7 апреля  1948 года   </vt:lpstr>
      <vt:lpstr>Цель проведения дня здоровья:</vt:lpstr>
      <vt:lpstr>Слайд 4</vt:lpstr>
      <vt:lpstr>Лозунг Международного дня здоровья  в 2012 году: </vt:lpstr>
      <vt:lpstr>Слайд 6</vt:lpstr>
      <vt:lpstr>Девиз дня</vt:lpstr>
      <vt:lpstr>Основа здоровья –  человеческое сознание.</vt:lpstr>
      <vt:lpstr>Культура  здорового образа жизни</vt:lpstr>
      <vt:lpstr>Слайд 10</vt:lpstr>
      <vt:lpstr>Слайд 11</vt:lpstr>
      <vt:lpstr>Помните: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апреля - </dc:title>
  <dc:creator>User</dc:creator>
  <cp:lastModifiedBy>Admin</cp:lastModifiedBy>
  <cp:revision>18</cp:revision>
  <dcterms:created xsi:type="dcterms:W3CDTF">2011-04-07T00:13:31Z</dcterms:created>
  <dcterms:modified xsi:type="dcterms:W3CDTF">2012-04-06T21:31:25Z</dcterms:modified>
</cp:coreProperties>
</file>