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58" r:id="rId4"/>
    <p:sldId id="259" r:id="rId5"/>
    <p:sldId id="282" r:id="rId6"/>
    <p:sldId id="260" r:id="rId7"/>
    <p:sldId id="288" r:id="rId8"/>
    <p:sldId id="283" r:id="rId9"/>
    <p:sldId id="284" r:id="rId10"/>
    <p:sldId id="285" r:id="rId11"/>
    <p:sldId id="286" r:id="rId12"/>
    <p:sldId id="287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80" r:id="rId31"/>
    <p:sldId id="290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mcvolsk.net/kem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ОЦ ПЕДАГОГ  2011\МОИ презентации\Жестокое обращение с детьми\jpg_234_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" y="-1"/>
            <a:ext cx="9131011" cy="6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257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Муниципальное общеобразовательное учреждение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«Средняя общеобразовательна</a:t>
            </a:r>
            <a:r>
              <a:rPr lang="ru-RU" sz="2000" b="1" dirty="0">
                <a:solidFill>
                  <a:schemeClr val="bg1"/>
                </a:solidFill>
              </a:rPr>
              <a:t>я</a:t>
            </a:r>
            <a:r>
              <a:rPr lang="ru-RU" sz="2000" b="1" dirty="0" smtClean="0">
                <a:solidFill>
                  <a:schemeClr val="bg1"/>
                </a:solidFill>
              </a:rPr>
              <a:t> школа № 17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г Вольска Саратовской области»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7549" y="3284984"/>
            <a:ext cx="4481333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ЖЕСТОКОЕ ОБРАЩЕНИЕ</a:t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  СДЕТЬМИ – ПОРОЧНЫЙ КРУГ НАСИЛИЯ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11990" y="5600997"/>
            <a:ext cx="4701208" cy="1257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Соц. педагог </a:t>
            </a:r>
            <a:r>
              <a:rPr lang="ru-RU" sz="2400" b="1" dirty="0" err="1" smtClean="0">
                <a:solidFill>
                  <a:schemeClr val="bg1"/>
                </a:solidFill>
              </a:rPr>
              <a:t>Дунюшина</a:t>
            </a:r>
            <a:r>
              <a:rPr lang="ru-RU" sz="2400" b="1" dirty="0" smtClean="0">
                <a:solidFill>
                  <a:schemeClr val="bg1"/>
                </a:solidFill>
              </a:rPr>
              <a:t> Т. Г.</a:t>
            </a:r>
          </a:p>
          <a:p>
            <a:pPr marL="0" indent="0" algn="ctr">
              <a:buFont typeface="Arial" pitchFamily="34" charset="0"/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2011-2012 </a:t>
            </a:r>
          </a:p>
        </p:txBody>
      </p:sp>
    </p:spTree>
    <p:extLst>
      <p:ext uri="{BB962C8B-B14F-4D97-AF65-F5344CB8AC3E}">
        <p14:creationId xmlns:p14="http://schemas.microsoft.com/office/powerpoint/2010/main" val="17998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32656"/>
            <a:ext cx="4042792" cy="468052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Сексуальное насилие или совращение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использование ребенка взрослым или другим ребенком для удовлетворения сексуальной потребности или получения выгоды. К сексуальному развращению относится также вовлечение ребенка в проституцию,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порнобизнес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D:\СОЦ ПЕДАГОГ  2011\МОИ презентации\Жестокое обращение с детьми\1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0" r="24295"/>
          <a:stretch/>
        </p:blipFill>
        <p:spPr bwMode="auto">
          <a:xfrm>
            <a:off x="323528" y="260648"/>
            <a:ext cx="420575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258816" cy="640871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Пренебрежение интересами и нуждами ребенка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отсутствие должного обеспечения основных нужд и потребностей ребенка в пище, одежде, жилье, воспитании, медицинской помощи в силу ряда объективных причин (бедность, психические заболевания, неопытность) и без таковых. Типичным примером пренебрежительного отношения к детям являются оставление их без присмотра, что часто приводит к несчастным случаям.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D:\СОЦ ПЕДАГОГ  2011\МОИ презентации\Жестокое обращение с детьми\f0e4b90e6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92" y="260648"/>
            <a:ext cx="417385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3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258816" cy="640871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Одним из проявлений жестокого обращения является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отсутствие любви у женщины к ребенку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когда он еще находится в материнской утробе, т.е. нежелание беременности.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еще ничем себя не проявившего, уже не любят, не думают и не заботятся о нем. Будучи эмоционально отвергнутым еще до рождения, такие дети рождаются раньше срока в два раза чаще по сравнению с детьми от желаемой беременности, они часто имеют низкую массу тела, чаще болеют в первые месяцы жизни, хуже развиваются.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C:\Users\ДТГ\Рабочий стол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12784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СОЦ ПЕДАГОГ  2011\МОИ презентации\Жестокое обращение с детьми\e69e36a4acc4a9a215bf5e0261e4bd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127847" cy="3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5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СОЦ ПЕДАГОГ  2011\МОИ презентации\Жестокое обращение с детьми\7693132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5324"/>
            <a:ext cx="6053726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77072"/>
            <a:ext cx="8640960" cy="2578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Что представляют собой родители, которые жестоко обращаются со своими детьми?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Обычно они находятся в стрессовых условиях или переживают крушение своих жизненных 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планов.</a:t>
            </a:r>
            <a:endParaRPr lang="ru-RU" sz="2000" dirty="0"/>
          </a:p>
        </p:txBody>
      </p:sp>
      <p:pic>
        <p:nvPicPr>
          <p:cNvPr id="13314" name="Picture 2" descr="C:\Users\ДТГ\Рабочий стол\d9fa2b15091bd7762526f6bcecf01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00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84" y="404664"/>
            <a:ext cx="34881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9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94421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Наиболее общие проблемы, характерные для таких родителей,— это депрессия, одиночество, супружеские раздоры, безработица, злоупотребление </a:t>
            </a:r>
            <a:r>
              <a:rPr lang="ru-RU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психоактивными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веществами, развод, насилие в семье, сильное пьянство и беспокойства, связанные с работой.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C:\Users\ДТГ\Рабочий стол\2422_1271757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43356" cy="36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7" y="968017"/>
            <a:ext cx="319746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08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32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Некоторые родители осознают, что они плохо обращаются со своими детьми, но не способны себя 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остановить.</a:t>
            </a:r>
            <a:endParaRPr lang="ru-RU" sz="2000" dirty="0"/>
          </a:p>
        </p:txBody>
      </p:sp>
      <p:pic>
        <p:nvPicPr>
          <p:cNvPr id="15362" name="Picture 2" descr="C:\Users\ДТГ\Рабочий стол\s4786_126839296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214245" cy="5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84" y="1310978"/>
            <a:ext cx="34881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2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440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Другие родители, подвергающие своих детей жестокому обращению, буквально ненавидят их или чувствуют к ним отвращение. Детские мокрые, грязные пеленки, плач, потребности невыносимы для таких родителей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16387" name="Picture 3" descr="D:\СОЦ ПЕДАГОГ  2011\МОИ презентации\Жестокое обращение с детьми\rebenok-iz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58" y="476672"/>
            <a:ext cx="5565504" cy="43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725190" cy="202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3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730000"/>
                </a:solidFill>
                <a:latin typeface="Georgia"/>
                <a:ea typeface="Times New Roman"/>
                <a:cs typeface="Times New Roman"/>
              </a:rPr>
              <a:t>Порочный круг насилия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7410" name="Picture 2" descr="D:\СОЦ ПЕДАГОГ  2011\МОИ презентации\Жестокое обращение с детьми\sb10066847c-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289524" cy="57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9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основе большинства случаев жестокого обращения с детьми лежит порочный круг насилия, который перетекает от одного поколения к другому. Приблизительно одна треть всех тех родителей, кто подвергался жестокому обращению в детстве, плохо обращается со своими собственными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детьми.</a:t>
            </a:r>
            <a:endParaRPr lang="ru-RU" dirty="0"/>
          </a:p>
        </p:txBody>
      </p:sp>
      <p:pic>
        <p:nvPicPr>
          <p:cNvPr id="18435" name="Picture 3" descr="D:\СОЦ ПЕДАГОГ  2011\МОИ презентации\Жестокое обращение с детьми\image_955267736401841920577908421332428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41104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9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СОЦ ПЕДАГОГ  2011\МОИ презентации\Жестокое обращение с детьми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48"/>
            <a:ext cx="9252306" cy="68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1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43566"/>
            <a:ext cx="8229600" cy="502585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Еще одна треть родителей обычно не проявляют жестокости к своим детям. </a:t>
            </a: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Однако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они могут так поступать, находясь в состоянии стресса. Такие родители просто никогда не учились тому, как любить детей, общаться с ними и воспитывать их. </a:t>
            </a:r>
            <a:endParaRPr lang="ru-RU" dirty="0"/>
          </a:p>
        </p:txBody>
      </p:sp>
      <p:pic>
        <p:nvPicPr>
          <p:cNvPr id="5" name="Picture 3" descr="D:\СОЦ ПЕДАГОГ  2011\МОИ презентации\Жестокое обращение с детьми\image_955267736401841920577908421332428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72" y="4293096"/>
            <a:ext cx="2841104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45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730000"/>
                </a:solidFill>
                <a:latin typeface="Georgia"/>
                <a:ea typeface="Times New Roman"/>
                <a:cs typeface="Times New Roman"/>
              </a:rPr>
              <a:t>Предотвращение жестокости по отношению к детям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Picture 2" descr="C:\Users\ДТГ\Рабочий стол\2109100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226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05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30529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настоящее время создано множество общественных организаций для того, чтобы выявить тех детей, которые подвергаются избиениям, или тех, о ком не заботятся родители.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933056"/>
            <a:ext cx="363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http://www.uimcvolsk.net/kem.html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390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19256" cy="10409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Узаконенное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«попечение» над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детьми.</a:t>
            </a:r>
            <a:endParaRPr lang="ru-RU" dirty="0"/>
          </a:p>
        </p:txBody>
      </p:sp>
      <p:pic>
        <p:nvPicPr>
          <p:cNvPr id="20482" name="Picture 2" descr="D:\СОЦ ПЕДАГОГ  2011\МОИ презентации\Жестокое обращение с детьми\lamqwfhj gmsosfc wq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272245" cy="47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06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Родители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могут охотно согласиться поместить его в детский дом. </a:t>
            </a:r>
            <a:endParaRPr lang="ru-RU" dirty="0"/>
          </a:p>
        </p:txBody>
      </p:sp>
      <p:pic>
        <p:nvPicPr>
          <p:cNvPr id="21506" name="Picture 2" descr="C:\Users\ДТГ\Рабочий стол\1291832114_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527254" cy="46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836712"/>
            <a:ext cx="41148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некоторых случаях ребенку разрешают оставаться дома с родителями, но в строгом соответствии с эффективными программами обучают родителей умению заботиться о детях и справляться со стрессовыми ситуациями. </a:t>
            </a:r>
            <a:endParaRPr lang="ru-RU" sz="2400" dirty="0"/>
          </a:p>
        </p:txBody>
      </p:sp>
      <p:pic>
        <p:nvPicPr>
          <p:cNvPr id="22530" name="Picture 2" descr="D:\СОЦ ПЕДАГОГ  2011\МОИ презентации\Жестокое обращение с детьми\b198f_clip-image00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7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СОЦ ПЕДАГОГ  2011\МОИ презентации\Жестокое обращение с детьми\Solutions-To-Child-Ab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011100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08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Выйти из комнаты и позвонить приятелю.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Включить какую-нибудь успокаивающую музыку.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Сделать 10 глубоких вздохов и успокоиться; затем сделать еще 10 вздохов.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Пойти в другую комнату и выполнить какие-нибудь упражнения.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Принять душ.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Сесть, закрыть глаза и живо представить себе, что находитесь в каком-нибудь приятном месте.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Если ни одна из предложенных стратегий не помогает, обращайтесь за психологической помощью.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037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730000"/>
                </a:solidFill>
                <a:latin typeface="Georgia"/>
                <a:ea typeface="Times New Roman"/>
                <a:cs typeface="Times New Roman"/>
              </a:rPr>
              <a:t>Опасная позиция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3554" name="Picture 2" descr="C:\Users\ДТГ\Рабочий стол\298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1529408"/>
            <a:ext cx="502410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СОЦ ПЕДАГОГ  2011\МОИ презентации\Жестокое обращение с детьми\sm_users_img-3127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30103"/>
          <a:stretch/>
        </p:blipFill>
        <p:spPr bwMode="auto">
          <a:xfrm>
            <a:off x="5292080" y="1196752"/>
            <a:ext cx="349134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D:\СОЦ ПЕДАГОГ  2011\МОИ презентации\Жестокое обращение с детьми\image452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21" y="4149080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425881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Несмотря на освещение данной проблемы в газетах и на телевидении, многие родители считают своим «правом» шлепать или бить собственных детей. Исследования среди родителей обнаружили, что телесные наказания широко применяются на практике. </a:t>
            </a:r>
            <a:endParaRPr lang="ru-RU" sz="2400" dirty="0"/>
          </a:p>
        </p:txBody>
      </p:sp>
      <p:pic>
        <p:nvPicPr>
          <p:cNvPr id="24578" name="Picture 2" descr="D:\СОЦ ПЕДАГОГ  2011\МОИ презентации\Жестокое обращение с детьми\big_3648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27" y="404664"/>
            <a:ext cx="40113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D:\СОЦ ПЕДАГОГ  2011\МОИ презентации\Жестокое обращение с детьми\1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68" y="3645024"/>
            <a:ext cx="3997573" cy="29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D:\СОЦ ПЕДАГОГ  2011\МОИ презентации\Жестокое обращение с детьми\200025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0" y="493811"/>
            <a:ext cx="44577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Применение </a:t>
            </a:r>
            <a:r>
              <a:rPr lang="ru-RU" sz="2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силы приемлемо до тех пор, пока оно не </a:t>
            </a:r>
            <a:r>
              <a:rPr lang="ru-RU" sz="2800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травмирует</a:t>
            </a:r>
            <a:r>
              <a:rPr lang="ru-RU" sz="2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ребенка; если ребенок травмирован, значит, это уже </a:t>
            </a:r>
            <a:r>
              <a:rPr lang="ru-RU" sz="2800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жестокое </a:t>
            </a:r>
            <a:r>
              <a:rPr lang="ru-RU" sz="2800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обращение</a:t>
            </a:r>
            <a:r>
              <a:rPr lang="ru-RU" sz="28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 </a:t>
            </a:r>
            <a:endParaRPr lang="ru-RU" sz="2800" dirty="0"/>
          </a:p>
        </p:txBody>
      </p:sp>
      <p:pic>
        <p:nvPicPr>
          <p:cNvPr id="25602" name="Picture 2" descr="D:\СОЦ ПЕДАГОГ  2011\МОИ презентации\Жестокое обращение с детьми\13223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3835896" cy="40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24847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Как бы нам ни хотелось думать иначе, жестокое обращение с детьми является широко распространенным явлением. 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                                    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От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3,5 до 14% всех детей подвергаются жестокому обращению со стороны своих родителей с применением физической 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силы.</a:t>
            </a:r>
            <a:endParaRPr lang="ru-RU" sz="2400" dirty="0"/>
          </a:p>
        </p:txBody>
      </p:sp>
      <p:pic>
        <p:nvPicPr>
          <p:cNvPr id="3074" name="Picture 2" descr="D:\СОЦ ПЕДАГОГ  2011\МОИ презентации\Жестокое обращение с детьми\91709bde5b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84" y="260648"/>
            <a:ext cx="417385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64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12879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Столкнувшись лицом к лицу с данной проблемой, мы должны сознавать, что грань между допустимым наказанием и жестоким обращением легко стирается. </a:t>
            </a: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счастью, общественное мнение относительно того, можно ли применять телесные наказания детей, начало меняться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Однако преследование детей будет продолжаться до тех пор, пока мы как общество допускаем это.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6626" name="Picture 2" descr="D:\СОЦ ПЕДАГОГ  2011\МОИ презентации\Жестокое обращение с детьми\3997_1282293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6987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СОЦ ПЕДАГОГ  2011\МОИ презентации\Жестокое обращение с детьми\40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68199"/>
            <a:ext cx="8257728" cy="69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-  </a:t>
            </a: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www.psychol-ok.ru обязательна.</a:t>
            </a:r>
            <a:b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</a:b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-</a:t>
            </a:r>
            <a:r>
              <a:rPr lang="ru-RU" i="1" dirty="0" smtClean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по материалам книги Кун Д. «Основы психологии: все тайны поведения человека». СПб.: </a:t>
            </a:r>
            <a:r>
              <a:rPr lang="ru-RU" i="1" dirty="0" err="1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Прайм-Еврознак</a:t>
            </a: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, 2002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1148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Даже если верна лишь первая цифра, это означает, что только в США и Канаде 2 миллиона детей ежегодно избиваются своими родителями. </a:t>
            </a:r>
            <a:endParaRPr lang="ru-RU" sz="24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Приблизительно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одной трети всех случаев физического насилия ребенок получает увечья. </a:t>
            </a:r>
            <a:endParaRPr lang="ru-RU" sz="2400" dirty="0"/>
          </a:p>
        </p:txBody>
      </p:sp>
      <p:pic>
        <p:nvPicPr>
          <p:cNvPr id="4098" name="Picture 2" descr="D:\СОЦ ПЕДАГОГ  2011\МОИ презентации\Жестокое обращение с детьми\jestokoe_obrasc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28405" cy="6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7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0648"/>
            <a:ext cx="4176464" cy="66967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Далеко неполные статистические денные свидетельствуют о том, что только в 1992 году органами внутренних дел в России зарегистрировано более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155 тыс. детей, которые убежали из семей, спасаясь от издевательств. </a:t>
            </a:r>
            <a:endParaRPr lang="ru-RU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Ежегодно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около 9 тыс. родителей лишаются родительских прав,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поскольку дальнейшее нахождение ребенка в родной семье представляет угрозу его жизни и здоровья.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данным органов прокуратуры, в 1991 году было совершено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3148 половых преступлений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против несовершеннолетних.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122" name="Picture 2" descr="D:\СОЦ ПЕДАГОГ  2011\МОИ презентации\Жестокое обращение с детьми\gill_greenberg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4104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31000"/>
            <a:ext cx="8229600" cy="1238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Каждый год тысячи детей погибают от рук своих родителей.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146" name="Picture 2" descr="D:\СОЦ ПЕДАГОГ  2011\МОИ презентации\Жестокое обращение с детьми\160.187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99"/>
          <a:stretch/>
        </p:blipFill>
        <p:spPr bwMode="auto">
          <a:xfrm>
            <a:off x="1907704" y="104591"/>
            <a:ext cx="5243264" cy="53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СОЦ ПЕДАГОГ  2011\МОИ презентации\Жестокое обращение с детьми\jestobrasha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8988"/>
            <a:ext cx="5260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4186808" cy="633670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Физическое насилие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нанесение ребенку родителями или лицами, их заменяющими, воспитателями физических травм, различных телесных повреждений, которые причиняют ущерб здоровью ребенка, нарушает его развитие или лишают жизни. Физическое насилие включает также вовлечение ребенка в употребление наркотиков, алкоголя, дачу ему отравляющих веществ или медицинских препаратов, а также попытки удушения или утопления.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 descr="D:\СОЦ ПЕДАГОГ  2011\МОИ презентации\Жестокое обращение с детьми\ortv_ru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89" y="332656"/>
            <a:ext cx="421384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186808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Психическая (эмоциональное) насилие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постоянные или периодические словесные оскорбления ребенка, угроза со стороны родителя, опекунов, учителей, унижение его человеческого достоинства, обвинение в том, в чем он не виноват, демонстрация нелюбви, неприязни к ребенку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 этому виду насилия относится также постоянная ложь, обман ребенка (в результате чего он теряет доверие к взрослым), а также предъявляемые к ребенку требования, не соответствующие его возрастным возможностям.</a:t>
            </a:r>
            <a:endParaRPr lang="ru-RU" dirty="0"/>
          </a:p>
        </p:txBody>
      </p:sp>
      <p:pic>
        <p:nvPicPr>
          <p:cNvPr id="8194" name="Picture 2" descr="D:\СОЦ ПЕДАГОГ  2011\МОИ презентации\Жестокое обращение с детьми\667-22-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1273"/>
            <a:ext cx="447882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987</Words>
  <Application>Microsoft Office PowerPoint</Application>
  <PresentationFormat>Экран (4:3)</PresentationFormat>
  <Paragraphs>55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ЖЕСТОКОЕ ОБРАЩЕНИЕ   СДЕТЬМИ – ПОРОЧНЫЙ КРУГ НАСИЛИЯ.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представляют собой родители, которые жестоко обращаются со своими детьми? </vt:lpstr>
      <vt:lpstr>Презентация PowerPoint</vt:lpstr>
      <vt:lpstr>Презентация PowerPoint</vt:lpstr>
      <vt:lpstr>Презентация PowerPoint</vt:lpstr>
      <vt:lpstr>Презентация PowerPoint</vt:lpstr>
      <vt:lpstr>Порочный круг насилия </vt:lpstr>
      <vt:lpstr>Презентация PowerPoint</vt:lpstr>
      <vt:lpstr>Презентация PowerPoint</vt:lpstr>
      <vt:lpstr>Предотвращение жестокости по отношению к детям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ЗАНЯТИЕ</vt:lpstr>
      <vt:lpstr>Опасная позиция </vt:lpstr>
      <vt:lpstr>Презентация PowerPoint</vt:lpstr>
      <vt:lpstr>Применение силы приемлемо до тех пор, пока оно не травмирует ребенка; если ребенок травмирован, значит, это уже жестокое обращение. </vt:lpstr>
      <vt:lpstr>Презентация PowerPoint</vt:lpstr>
      <vt:lpstr>Презентация PowerPoint</vt:lpstr>
      <vt:lpstr>Используемые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ЖЕСТОКОЕ ОБРАЩЕНИЕ С ДЕТЬМИ  КАК ПРОБЛЕМА СОВРЕМЕННОГО ОБЩЕСТВА </dc:title>
  <dc:creator>ДТГ</dc:creator>
  <cp:lastModifiedBy>ДТГ</cp:lastModifiedBy>
  <cp:revision>11</cp:revision>
  <dcterms:created xsi:type="dcterms:W3CDTF">2011-12-01T18:02:47Z</dcterms:created>
  <dcterms:modified xsi:type="dcterms:W3CDTF">2011-12-02T05:15:50Z</dcterms:modified>
</cp:coreProperties>
</file>