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1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358ED-1FC7-44E1-BE0C-448A2E33FEBE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B1BD8-3820-4ADE-ADE5-B70D55FA4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B1BD8-3820-4ADE-ADE5-B70D55FA4F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4BF3-A9B7-4700-9B90-46D032154DCC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889E3-119F-4E26-9C49-E3A19994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гагарин\000336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14282" y="1357298"/>
            <a:ext cx="8929718" cy="2071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8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"Человек открывает </a:t>
            </a:r>
          </a:p>
          <a:p>
            <a:pPr algn="ctr" rtl="0"/>
            <a:r>
              <a:rPr lang="ru-RU" sz="48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Вселенную"</a:t>
            </a:r>
            <a:endParaRPr lang="ru-RU" sz="4800" i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7" dist="17961" dir="27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948690"/>
            <a:ext cx="61436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Ю.А.Гагарин рассказывал о своих впечатлениях во время полёта в космическом пространстве.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Дневная сторона Земли видна очень хорошо, хорошо различимы берега континентов, острова, крупные реки, большие водоёмы. Во время полёта мне довелось впервые собственными глазами увидеть шарообразную форму Земли.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Надо сказать, что картина горизонта очень своеобразна и очень красива. Можно видеть необыкновенный по красочности переход от светлой поверхности Земли к совершенно чёрному небу, на котором видны звёзды. Переход этот очень тоненький, как бы плёнка – поясок, окружающий земной шар.  Она нежно – голубого цвета.  И вот весь этот переход от голубого к чёрному  происходит необыкновенно - плавно и красиво. Даже трудно передать это словами.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 восторгом описывая космос , Юрий Гагарин продолжал: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Луны я не видел. Солнце в космосе светит в несколько десятков раз ярче, чем на Земле. Звёзды видны очень хорошо: они яркие, чёткие. Вся картина небосвода значительно контрастнее, чем мы видим её с нашей земли.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 descr="C:\Documents and Settings\User\Рабочий стол\гагарин\ea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7508">
            <a:off x="6029657" y="2218321"/>
            <a:ext cx="2857520" cy="20335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571604" y="285728"/>
            <a:ext cx="657229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0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Юрий Гагарин рассказывает</a:t>
            </a:r>
            <a:endParaRPr lang="ru-RU" sz="4000" i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8" dist="17961" dir="135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35729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месте приземления первого космонавта Ю.А.Гагарина поставлен памятник – стела с устремлённой в небо ракетой, а на постаменте у её подножия – одетый в камень сам Юрий Алексеевич. Скульптурное изображение космонавта создано руками энгельсского скульптора Клары Алексеевны Матвеевой. И вот с тех пор сюда не зарастает народная тропа, люди едут со всех концов страны, чтобы своими глазами увидеть место приземления космонавта №1. Много здесь побывало и наших земляков – ершовцев.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1" name="Picture 3" descr="C:\Documents and Settings\User\Рабочий стол\гагарин\gagag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16386"/>
            <a:ext cx="3112453" cy="318441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643042" y="285728"/>
            <a:ext cx="628654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i="1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На месте приземления</a:t>
            </a:r>
            <a:endParaRPr lang="ru-RU" sz="4400" i="1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7" dist="17961" dir="27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Этому событию предшествовали многочисленные эксперименты под руководством знаменитого главного конструктора Сергея Павловича Королёва (1907 – 1966): искусственные спутники Земли, геофизические ракеты и космические аппараты с биологическими объектами на борту – животными (собаками Лайка, Белка, Стрелка и т. </a:t>
            </a:r>
            <a:r>
              <a:rPr lang="ru-RU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), растениями, микроорганизмами. Учёные сделали вывод о реальной возможности полёта человека без ущерба для здоровья.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5" name="Picture 3" descr="C:\Documents and Settings\User\Рабочий стол\гагарин\357114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5351">
            <a:off x="5075371" y="1331719"/>
            <a:ext cx="2133068" cy="2982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User\Рабочий стол\гагарин\belka_strelka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3252">
            <a:off x="6636697" y="4044786"/>
            <a:ext cx="2175396" cy="244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00166" y="285728"/>
            <a:ext cx="6477021" cy="800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Эпизоды из истории становления</a:t>
            </a:r>
          </a:p>
          <a:p>
            <a:pPr algn="ctr" rtl="0"/>
            <a:r>
              <a:rPr lang="ru-RU" sz="44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космонавтики</a:t>
            </a:r>
            <a:endParaRPr lang="ru-RU" sz="4400" i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7" dist="17961" dir="27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гагарин\00018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014554">
            <a:off x="256426" y="79131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Романтическое восприятие начала космической эры позади. Сейчас освоение космоса необходимо, прежде всего, в интересах экономики, науки, безопасности не только отдельных стран, но и мира в целом. Активно разрабатываются новые космические технологии, развивается рынок космических услуг, наступило время космического туризма. Космос уже не мечта, а действительность.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195" name="Picture 3" descr="J:\Clipart\Космос\00018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4934">
            <a:off x="4921586" y="3705604"/>
            <a:ext cx="3932487" cy="2664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500166" y="357166"/>
            <a:ext cx="7358114" cy="7476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Космос уже не мечта, а действительность</a:t>
            </a:r>
            <a:endParaRPr lang="ru-RU" sz="4400" i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7" dist="17961" dir="27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9045">
            <a:off x="5319666" y="2014801"/>
            <a:ext cx="1588525" cy="111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96879">
            <a:off x="6641890" y="2171286"/>
            <a:ext cx="2279137" cy="1597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70955" flipH="1">
            <a:off x="3280488" y="5124957"/>
            <a:ext cx="1324289" cy="928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0955" flipH="1">
            <a:off x="234830" y="4404460"/>
            <a:ext cx="2424007" cy="1699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21442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Весь цивилизованный мир знает – путь человечеству в космос был положен нашей страной. Ещё более 100 лет назад Константин Эдуардович Циолковский утверждал, что человечество может освоить в целях своего качественного и количественного развития всё околосолнечное «эфирное пространство» и что для этого оно должно научиться делать «реактивные приборы», а именно управляемые пилотируемые жидкостные ракеты. Но это его высказывание осталось практически незамеченной – так как опережало время.</a:t>
            </a:r>
            <a:endParaRPr lang="ru-RU" i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C:\Documents and Settings\User\Рабочий стол\гагарин\d4ac9a7706707be39267d413d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5474">
            <a:off x="5009073" y="2020079"/>
            <a:ext cx="4032737" cy="263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928794" y="357166"/>
            <a:ext cx="5643602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Космические планы</a:t>
            </a:r>
            <a:endParaRPr lang="ru-RU" sz="4400" i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8" dist="17961" dir="135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5716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i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нас самым верным и последовательным учеником К.Э.Циолковского был Сергей Королёв, который заехал в 1929 году к нему в Калугу, получив в честь первого знакомства небольшую брошюру учёного «Космические ракетные поезда»  и ознакомившись с ней навсегда связал свою жизнь с «новой техникой».</a:t>
            </a:r>
            <a:endParaRPr lang="ru-RU" i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 descr="C:\Documents and Settings\User\Рабочий стол\гагарин\8e145d81943e9c3fbbc5083f8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8363">
            <a:off x="5719879" y="1676953"/>
            <a:ext cx="2853934" cy="390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71472" y="214290"/>
            <a:ext cx="8215370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Верный и последовательный ученик 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К.Э.Циолковского</a:t>
            </a:r>
            <a:endParaRPr lang="ru-RU" sz="2800" i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8" dist="17961" dir="135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Первый в мире спутник был собран и испытан перед полётом в подмосковном Калининграде (ныне город Королёв). А в ночь с 3 на 4 октября 1957 года этот  первенец человечества поднялся в космос. Творение легендарного академика Сергея Павловича Королёва произвело неизгладимое впечатление на всех жителей планеты. Отсюда и берёт своё начало мировая космонавтика.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357422" y="357166"/>
            <a:ext cx="514353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Первый шаг в космос</a:t>
            </a:r>
            <a:endParaRPr lang="ru-RU" sz="3600" i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8" dist="17961" dir="135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C:\Documents and Settings\User\Рабочий стол\гагарин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5163">
            <a:off x="5130575" y="1893535"/>
            <a:ext cx="3517804" cy="263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Да! Были личности!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 пропадёт народ,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Обретший их во времена крутые!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Мудрёными путями Бог ведёт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Тебя, многострадальная Россия!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Попробуй, усомнись в твоих богатырях 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 исторического века,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Когда и в наши дни выносят на плечах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Всё поколенье два – три человека!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 Некрасов)</a:t>
            </a:r>
          </a:p>
          <a:p>
            <a:endParaRPr lang="ru-RU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этими «двумя человеками» можно назвать К.Э.Циолковского  и С.П.Королёва, которым мы все обязаны тем, что они поставили Россию в один ряд с самыми высоко – развитыми странами. Кто знает, может быть, они спасли её от гибели, дав ей в руки ракетно – ядерный щит.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User\Рабочий стол\гагарин\Cialkovsk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2069">
            <a:off x="5130113" y="1130687"/>
            <a:ext cx="2003260" cy="2901943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029" name="Picture 5" descr="C:\Documents and Settings\User\Рабочий стол\гагарин\11926579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5709">
            <a:off x="6721418" y="3811043"/>
            <a:ext cx="1941079" cy="2563899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94869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12 апреля 1961 года в 9 часов 07 минут утра по московскому времени впервые стартовал космический корабль «Восток» с человеком на борту. Им был лётчик – космонавт Юрий Алексеевич Гагарин (1934 – 1968), который поднялся на околоземную орбиту и облетел планету за 108 минут. Задорное гагаринское «Поехали!»  услышали во всех уголках Земли.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Первый пилотируемый космический корабль имел общую массу 4,73 т. , массу спускаемого аппарата 2,4 т, диаметр 2,3 м. Космонавт в скафандре был в катапультируемом кресле. С помощью тормозной двигательной установки «Восток» сошёл с орбиты, затем отделился спускаемый аппарат. На высоте около 7 км пилот катапультировался и приземлился на парашюте. Ю.А.Гагарина называли Колумбом космоса, Первым гражданином Вселенной, Сыном Земли.</a:t>
            </a:r>
          </a:p>
          <a:p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 descr="C:\Documents and Settings\User\Рабочий стол\гагарин\B3A17A29-ADDC-44EA-9CB8-8714D0D9144E_mw800_mh60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8462">
            <a:off x="4598230" y="3232972"/>
            <a:ext cx="4333300" cy="2711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14414" y="357166"/>
            <a:ext cx="692948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i="1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В космосе- 108 минут, в памяти на века</a:t>
            </a:r>
            <a:endParaRPr lang="ru-RU" sz="4400" i="1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7" dist="17961" dir="27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928670"/>
            <a:ext cx="59293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Космонавт № 1 родился в городе Гжатске (ныне Гагарин) Смоленской области. «Семья,  в которой я родился,  писал Гагарин,  самая обыкновенная ;  она ничем не отличается  от миллионов трудовых семей нашей Родины». Отец – Алексей Иванович Гагарин – был мастером на все руки, всё умел делать в крестьянском хозяйстве, но больше всего плотничал и столярничал; мать работала в колхозе дояркой.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то историческое утро, встав ни свет ни заря, Алексей Иванович  отправился к реке,  чтобы на первом пароме переправиться на другой берег, где бригада в которой он работал заканчивала дом. 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Подхожу я, значит, к пристани, как догоняет меня «газон». Вы отец нашего великого героя майора Юрия Гагарина?» «Ошибаетесь, - говорю, - мой Юрка старший лейтенант, и до майора ему ещё летать и летать». « Уже долетел,  смеётся мужик, в космосе он, папаша, понимаешь? Первый человек в космосе. А вы садитесь в машину – и домой. Уже из Москвы звонили. Завтра там ждут.  Вы теперь отец всемирного героя». Что такое космос  и чего там Юрка сотворил, я так и не понял.</a:t>
            </a:r>
          </a:p>
          <a:p>
            <a:r>
              <a:rPr lang="ru-RU" sz="1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Да и никто, наверное, той ночью в Гжатске не мог себе представить, как уже через пару дней мир навсегда обалдеет от гагаринской улыбки. И какая слава обрушится на этого смоленского  паренька, чей отец  ночью  12 апреля 1961 года никак не мог понять, что же сотворил его сын.</a:t>
            </a:r>
            <a:endParaRPr lang="ru-RU" sz="16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9" name="Picture 3" descr="C:\Documents and Settings\User\Рабочий стол\гагарин\84_1273_2272_427_1431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1530">
            <a:off x="5989465" y="1290565"/>
            <a:ext cx="2857043" cy="1798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Documents and Settings\User\Рабочий стол\гагарин\545f4e2eb85f29e466a7582cd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0934">
            <a:off x="6159101" y="3545770"/>
            <a:ext cx="2693706" cy="205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357290" y="285728"/>
            <a:ext cx="6286544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Простой смоленский парень</a:t>
            </a:r>
            <a:endParaRPr lang="ru-RU" sz="4400" i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7" dist="17961" dir="27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1941 году будущий космонавт пошёл в школу, но учёбу прервала война. Окончив в Гжатске шесть классов десятилетки, Гагарин поступил в ремесленное училище №10 г. Москвы. Одновременно с постижением специальности литейщика – формовщика учился в школе рабочей  молодёжи, окончив которую с похвальной грамотой, получил направление на учёбу в Саратовский индустриальный техникум. И здесь, по словам  Гагарина, « крепкими корнями врос в землю саратовского аэродрома». 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3" name="Picture 3" descr="C:\Documents and Settings\User\Рабочий стол\гагарин\p022_1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3079">
            <a:off x="4938555" y="2558227"/>
            <a:ext cx="4071457" cy="2828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357422" y="285728"/>
            <a:ext cx="4500594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i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Годы учёбы</a:t>
            </a:r>
            <a:endParaRPr lang="ru-RU" sz="4400" i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7" dist="17961" dir="27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Рабочий стол\гагарин\00019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857232"/>
            <a:ext cx="4786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10 часов 55 минут «Восток», через 108 минут после старта, облетев земной шар, благополучно опустился в заданном районе на вспаханном под зябь поле колхоза «Ленинский путь», </a:t>
            </a:r>
            <a:r>
              <a:rPr lang="ru-RU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юго</a:t>
            </a: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западнее города Энгельса, неподалёку от деревни </a:t>
            </a:r>
            <a:r>
              <a:rPr lang="ru-RU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Смеловки</a:t>
            </a: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Случилось как в хорошем романе: моё возвращение из космоса произошло в тех самых местах, где я впервые в жизни летал на самолёте…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Ступив на твёрдую землю, я увидел женщину с девочкой, стоящих возле пятнистого телёнка и с любопытством наблюдавших за мной. Пошёл к ним. Они направились навстречу. Но чем ближе они подходили, тем шаги их становились медленнее. Я ведь всё ещё был в ярко – оранжевом скафандре, и его необычный вид, наверное, их пугал. Ничего подобного они ещё не видели.  (Из воспоминаний Ю.А.Гагарина)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7" name="Picture 3" descr="C:\Documents and Settings\User\Рабочий стол\гагарин\VNA1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6658">
            <a:off x="5143504" y="2600318"/>
            <a:ext cx="3714744" cy="297179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643734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i="1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17365D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Притяжение земли Саратовской</a:t>
            </a:r>
            <a:endParaRPr lang="ru-RU" sz="4400" i="1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>
                <a:prstShdw prst="shdw17" dist="17961" dir="2700000">
                  <a:srgbClr val="17365D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1323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2011-02-25T16:03:53Z</dcterms:created>
  <dcterms:modified xsi:type="dcterms:W3CDTF">2011-03-17T18:23:11Z</dcterms:modified>
</cp:coreProperties>
</file>