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4" r:id="rId2"/>
    <p:sldMasterId id="2147483676" r:id="rId3"/>
    <p:sldMasterId id="2147483678" r:id="rId4"/>
  </p:sldMasterIdLst>
  <p:sldIdLst>
    <p:sldId id="256" r:id="rId5"/>
    <p:sldId id="257" r:id="rId6"/>
    <p:sldId id="258" r:id="rId7"/>
    <p:sldId id="265" r:id="rId8"/>
    <p:sldId id="266" r:id="rId9"/>
    <p:sldId id="268" r:id="rId10"/>
    <p:sldId id="272" r:id="rId11"/>
    <p:sldId id="273" r:id="rId12"/>
    <p:sldId id="274" r:id="rId13"/>
    <p:sldId id="275" r:id="rId14"/>
    <p:sldId id="260" r:id="rId15"/>
    <p:sldId id="263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99CC"/>
    <a:srgbClr val="660066"/>
    <a:srgbClr val="FF9900"/>
    <a:srgbClr val="0066CC"/>
    <a:srgbClr val="FF0000"/>
    <a:srgbClr val="99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19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EEDD-2261-4F4C-A06C-67F6773990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1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40317-18B1-4911-BF56-1AD9544AD0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433EA-4DF7-4331-B9BC-94B7DE89D3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1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9421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1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1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1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1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42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A4363F-7E2D-48F1-9ECA-4DBEE82B8E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4F6D5-3E6F-461F-ADE0-4A9E46CE54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31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64FB8-80E1-4608-A3C8-A1C8BE2DFB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5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11D6C-C864-4FE5-9C76-204233C694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82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3D580-2314-49E3-8729-F4C4674205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14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800D8-092D-42FA-B0F5-22571CCE38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24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E8B2E-1C24-4CF4-BE30-BE6BEC17CB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01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39C7B-7196-4277-B8F2-895432AB38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9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A2C16-3099-422A-A274-70549A64F0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49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D07C4-E48F-41EB-8C40-C147CA4FAB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89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16C89-C589-4FEC-90E6-4E6BF7DB56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63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08854-DA65-4D39-92A4-EE3A53398D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20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9CA21E-8B5F-4CB0-ADE9-FF2F5F8091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7FE3F-AA2D-4B73-9A4D-6FE6C6B6F1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32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D6E46-761B-4394-97F6-52D04F699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78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B626B-A4A5-491A-98ED-3D31E18FB3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69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17D4E-1EB2-4C66-9A0A-0F64DEFD62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22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F5480-1C7F-47DD-BAD3-9C13583ACE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56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F99E8-2C03-4677-8815-EED1DE1C6D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4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6BB82-8D76-43B7-8BFE-135944CA1C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97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6DAC-512E-4436-BD28-CF141BB1FA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87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66269-4009-47F7-98CC-050885D0F2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14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A46EF-B31E-4995-A053-FCC355F9CC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22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48094-AF44-456E-8706-7FC367FFD9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13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0035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35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03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C2A68E-DA62-494C-9E29-423A4A8C63E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1EBEC-32BF-4A33-8B5C-F046C1C4CA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9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71D05-7CB4-4E06-BCDB-8CD6DA8E7E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62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6B7A1-5A93-4189-BB29-2CAB04C6CF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00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0E39A-03A8-44E6-BD05-F0578C3E47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80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B8F1C-0020-48F8-BD61-7632416E5E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16ED9-D4B9-4A6C-B7C7-5DB3A50DE5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55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952A7-0012-4DC2-A1DC-FA2D904151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94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B1635-197F-4CA7-91C3-1CBF851FD9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80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5E9B4-1952-4566-8AE9-137E76CC52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0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34AC4-7B02-4C3E-A7AE-13F4931A4A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94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23254-6ABD-4152-B8B1-851059F850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9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DBAB7-EA7B-4415-9ED7-B3D1F0A703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9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2EDF0-96FB-4563-98F4-63867573CD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5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4EA59-7BFC-4C2A-B93E-5AF1A14F18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5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1FE7-27FF-47C5-B197-B09D78C0E5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3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03B92-B316-4207-8BF9-ECBB0E3275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7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ADBF9C-94FE-4734-AB1E-1CAB7E20CF5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318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8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8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3A374F0-F25C-4594-B27F-E03D930BB14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31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1906929-23AC-4F8F-9475-6CF6E6F7DE4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93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0B64FD2-C172-4F7E-B09D-2B4B70DBF66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AKushnaryova\&#1052;&#1086;&#1080;%20&#1076;&#1086;&#1082;&#1091;&#1084;&#1077;&#1085;&#1090;&#1099;\&#1052;&#1086;&#1103;%20&#1084;&#1091;&#1079;&#1099;&#1082;&#1072;\&#1050;&#1077;&#1083;&#1100;&#1090;&#1089;&#1082;&#1072;&#1103;%20&#1084;&#1091;&#1079;&#1099;&#1082;&#1072;\Track07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Picture 34" descr="12354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908175" y="5876925"/>
            <a:ext cx="4679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/>
              </a:rPr>
              <a:t>С Днем 8 Марта!</a:t>
            </a:r>
          </a:p>
        </p:txBody>
      </p:sp>
      <p:pic>
        <p:nvPicPr>
          <p:cNvPr id="2053" name="Picture 5" descr="slubovvvus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3382962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5625"/>
            <a:ext cx="1524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Track0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84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6"/>
                </p:tgtEl>
              </p:cMediaNode>
            </p:audio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9" name="Picture 7" descr="vetton_ru_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79388" y="836613"/>
            <a:ext cx="45370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С мартом вас тающим, </a:t>
            </a:r>
            <a:br>
              <a:rPr lang="ru-RU" b="1" i="1">
                <a:solidFill>
                  <a:srgbClr val="0066CC"/>
                </a:solidFill>
                <a:latin typeface="Courier New" pitchFamily="49" charset="0"/>
              </a:rPr>
            </a:b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С мартом бушующим, </a:t>
            </a:r>
            <a:br>
              <a:rPr lang="ru-RU" b="1" i="1">
                <a:solidFill>
                  <a:srgbClr val="0066CC"/>
                </a:solidFill>
                <a:latin typeface="Courier New" pitchFamily="49" charset="0"/>
              </a:rPr>
            </a:b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С самым ласкающим, </a:t>
            </a:r>
            <a:br>
              <a:rPr lang="ru-RU" b="1" i="1">
                <a:solidFill>
                  <a:srgbClr val="0066CC"/>
                </a:solidFill>
                <a:latin typeface="Courier New" pitchFamily="49" charset="0"/>
              </a:rPr>
            </a:b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С самым волнующим, </a:t>
            </a:r>
            <a:br>
              <a:rPr lang="ru-RU" b="1" i="1">
                <a:solidFill>
                  <a:srgbClr val="0066CC"/>
                </a:solidFill>
                <a:latin typeface="Courier New" pitchFamily="49" charset="0"/>
              </a:rPr>
            </a:b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Счастья вам прочного, </a:t>
            </a:r>
            <a:br>
              <a:rPr lang="ru-RU" b="1" i="1">
                <a:solidFill>
                  <a:srgbClr val="0066CC"/>
                </a:solidFill>
                <a:latin typeface="Courier New" pitchFamily="49" charset="0"/>
              </a:rPr>
            </a:b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Счастья сердечного - </a:t>
            </a:r>
            <a:br>
              <a:rPr lang="ru-RU" b="1" i="1">
                <a:solidFill>
                  <a:srgbClr val="0066CC"/>
                </a:solidFill>
                <a:latin typeface="Courier New" pitchFamily="49" charset="0"/>
              </a:rPr>
            </a:b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Самого доброго, </a:t>
            </a:r>
            <a:br>
              <a:rPr lang="ru-RU" b="1" i="1">
                <a:solidFill>
                  <a:srgbClr val="0066CC"/>
                </a:solidFill>
                <a:latin typeface="Courier New" pitchFamily="49" charset="0"/>
              </a:rPr>
            </a:b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Самого вечного!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84888" y="0"/>
            <a:ext cx="3348037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В этот день 8 Марта </a:t>
            </a:r>
            <a:br>
              <a:rPr lang="ru-RU" sz="1800" b="1">
                <a:solidFill>
                  <a:schemeClr val="bg1"/>
                </a:solidFill>
              </a:rPr>
            </a:br>
            <a:r>
              <a:rPr lang="ru-RU" sz="1800" b="1">
                <a:solidFill>
                  <a:schemeClr val="bg1"/>
                </a:solidFill>
              </a:rPr>
              <a:t>Я желаю Вам добра, </a:t>
            </a:r>
            <a:br>
              <a:rPr lang="ru-RU" sz="1800" b="1">
                <a:solidFill>
                  <a:schemeClr val="bg1"/>
                </a:solidFill>
              </a:rPr>
            </a:br>
            <a:r>
              <a:rPr lang="ru-RU" sz="1800" b="1">
                <a:solidFill>
                  <a:schemeClr val="bg1"/>
                </a:solidFill>
              </a:rPr>
              <a:t>И цветов охапку, </a:t>
            </a:r>
            <a:br>
              <a:rPr lang="ru-RU" sz="1800" b="1">
                <a:solidFill>
                  <a:schemeClr val="bg1"/>
                </a:solidFill>
              </a:rPr>
            </a:br>
            <a:r>
              <a:rPr lang="ru-RU" sz="1800" b="1">
                <a:solidFill>
                  <a:schemeClr val="bg1"/>
                </a:solidFill>
              </a:rPr>
              <a:t>И весеннего тепла. </a:t>
            </a:r>
            <a:br>
              <a:rPr lang="ru-RU" sz="1800" b="1">
                <a:solidFill>
                  <a:schemeClr val="bg1"/>
                </a:solidFill>
              </a:rPr>
            </a:br>
            <a:r>
              <a:rPr lang="ru-RU" sz="1800" b="1">
                <a:solidFill>
                  <a:schemeClr val="bg1"/>
                </a:solidFill>
              </a:rPr>
              <a:t>Много радости, здоровья, </a:t>
            </a:r>
            <a:br>
              <a:rPr lang="ru-RU" sz="1800" b="1">
                <a:solidFill>
                  <a:schemeClr val="bg1"/>
                </a:solidFill>
              </a:rPr>
            </a:br>
            <a:r>
              <a:rPr lang="ru-RU" sz="1800" b="1">
                <a:solidFill>
                  <a:schemeClr val="bg1"/>
                </a:solidFill>
              </a:rPr>
              <a:t>Быть красивою всегда, </a:t>
            </a:r>
            <a:br>
              <a:rPr lang="ru-RU" sz="1800" b="1">
                <a:solidFill>
                  <a:schemeClr val="bg1"/>
                </a:solidFill>
              </a:rPr>
            </a:br>
            <a:r>
              <a:rPr lang="ru-RU" sz="1800" b="1">
                <a:solidFill>
                  <a:schemeClr val="bg1"/>
                </a:solidFill>
              </a:rPr>
              <a:t>Чтоб счастливая улыбка </a:t>
            </a:r>
            <a:br>
              <a:rPr lang="ru-RU" sz="1800" b="1">
                <a:solidFill>
                  <a:schemeClr val="bg1"/>
                </a:solidFill>
              </a:rPr>
            </a:br>
            <a:r>
              <a:rPr lang="ru-RU" sz="1800" b="1">
                <a:solidFill>
                  <a:schemeClr val="bg1"/>
                </a:solidFill>
              </a:rPr>
              <a:t>Не сходила с лица! </a:t>
            </a:r>
          </a:p>
        </p:txBody>
      </p:sp>
      <p:pic>
        <p:nvPicPr>
          <p:cNvPr id="21511" name="Picture 7" descr="b01b20afa068148e9ca20330ed4448b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8th_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121635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373688"/>
            <a:ext cx="866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3" name="Picture 7" descr="vetton_ru_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2627313" y="3141663"/>
            <a:ext cx="2951162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8 Марта</a:t>
            </a:r>
          </a:p>
        </p:txBody>
      </p:sp>
      <p:pic>
        <p:nvPicPr>
          <p:cNvPr id="45066" name="Picture 10" descr="2caa5b84776a5f4cf25132238ab8d4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92375"/>
            <a:ext cx="9620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8marta0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6250"/>
            <a:ext cx="331152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7088" y="1916113"/>
            <a:ext cx="511175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Пусть первый подснежник</a:t>
            </a:r>
            <a:b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</a:b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Подарит Вам нежность!</a:t>
            </a:r>
            <a:b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</a:b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Весеннее солнце подарит тепло!</a:t>
            </a:r>
            <a:b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</a:b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А мартовский ветер подарит надежду, </a:t>
            </a:r>
            <a:b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</a:b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И счастье, и радость, и только добро!</a:t>
            </a:r>
          </a:p>
        </p:txBody>
      </p:sp>
      <p:pic>
        <p:nvPicPr>
          <p:cNvPr id="16391" name="Picture 7" descr="6e6ba0b303d78c3329eaed4cb2b6a6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196975"/>
            <a:ext cx="15049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868863"/>
            <a:ext cx="35274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object_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38455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211638" y="1844675"/>
            <a:ext cx="47529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ru-RU" sz="2000" b="1" i="1">
                <a:solidFill>
                  <a:srgbClr val="FF9999"/>
                </a:solidFill>
                <a:latin typeface="Palatino Linotype" pitchFamily="18" charset="0"/>
              </a:rPr>
              <a:t>Пусть сердце в такт стучит капели,</a:t>
            </a:r>
            <a:br>
              <a:rPr lang="ru-RU" sz="2000" b="1" i="1">
                <a:solidFill>
                  <a:srgbClr val="FF9999"/>
                </a:solidFill>
                <a:latin typeface="Palatino Linotype" pitchFamily="18" charset="0"/>
              </a:rPr>
            </a:br>
            <a:r>
              <a:rPr lang="ru-RU" sz="2000" b="1" i="1">
                <a:solidFill>
                  <a:srgbClr val="FF9999"/>
                </a:solidFill>
                <a:latin typeface="Palatino Linotype" pitchFamily="18" charset="0"/>
              </a:rPr>
              <a:t>Пусть канут в прошлое метели,</a:t>
            </a:r>
            <a:br>
              <a:rPr lang="ru-RU" sz="2000" b="1" i="1">
                <a:solidFill>
                  <a:srgbClr val="FF9999"/>
                </a:solidFill>
                <a:latin typeface="Palatino Linotype" pitchFamily="18" charset="0"/>
              </a:rPr>
            </a:br>
            <a:r>
              <a:rPr lang="ru-RU" sz="2000" b="1" i="1">
                <a:solidFill>
                  <a:srgbClr val="FF9999"/>
                </a:solidFill>
                <a:latin typeface="Palatino Linotype" pitchFamily="18" charset="0"/>
              </a:rPr>
              <a:t>И пусть в весенних хороводах</a:t>
            </a:r>
            <a:br>
              <a:rPr lang="ru-RU" sz="2000" b="1" i="1">
                <a:solidFill>
                  <a:srgbClr val="FF9999"/>
                </a:solidFill>
                <a:latin typeface="Palatino Linotype" pitchFamily="18" charset="0"/>
              </a:rPr>
            </a:br>
            <a:r>
              <a:rPr lang="ru-RU" sz="2000" b="1" i="1">
                <a:solidFill>
                  <a:srgbClr val="FF9999"/>
                </a:solidFill>
                <a:latin typeface="Palatino Linotype" pitchFamily="18" charset="0"/>
              </a:rPr>
              <a:t>Забудет сердце о невзгодах!</a:t>
            </a:r>
          </a:p>
        </p:txBody>
      </p:sp>
      <p:pic>
        <p:nvPicPr>
          <p:cNvPr id="19465" name="Picture 9" descr="8f29df1b8e474d45c114d54ed085b90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68863"/>
            <a:ext cx="24860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c32596e43dd0ec91cd0db981475beb7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765175"/>
            <a:ext cx="30480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107950" y="260350"/>
            <a:ext cx="5616575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Висячие сады Семирамиды,</a:t>
            </a:r>
          </a:p>
          <a:p>
            <a:pPr algn="ctr"/>
            <a:r>
              <a:rPr lang="ru-RU" sz="3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Колосс Радосский, Олимпийский Зевс,</a:t>
            </a:r>
          </a:p>
          <a:p>
            <a:pPr algn="ctr"/>
            <a:r>
              <a:rPr lang="ru-RU" sz="3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И мавзолей, и храм, и пирамиды,</a:t>
            </a:r>
          </a:p>
          <a:p>
            <a:pPr algn="ctr"/>
            <a:r>
              <a:rPr lang="ru-RU" sz="3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И Вавилон - все это семь чудес.</a:t>
            </a:r>
          </a:p>
          <a:p>
            <a:pPr algn="ctr"/>
            <a:r>
              <a:rPr lang="ru-RU" sz="3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Что до восьмого - много поколений</a:t>
            </a:r>
          </a:p>
          <a:p>
            <a:pPr algn="ctr"/>
            <a:r>
              <a:rPr lang="ru-RU" sz="3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 этот счет свои имели мнения.</a:t>
            </a: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3492500" y="5373688"/>
            <a:ext cx="5472113" cy="1128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Но женщина - восьмое чудо света,</a:t>
            </a:r>
          </a:p>
          <a:p>
            <a:pPr algn="ctr"/>
            <a:r>
              <a:rPr lang="ru-RU" sz="32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Давайте же поднимем тост за это!</a:t>
            </a:r>
          </a:p>
        </p:txBody>
      </p:sp>
      <p:pic>
        <p:nvPicPr>
          <p:cNvPr id="33799" name="Picture 7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29225"/>
            <a:ext cx="2219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1" name="Picture 5" descr="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9388" y="0"/>
            <a:ext cx="7345362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300" b="1" i="1">
                <a:latin typeface="Courier New" pitchFamily="49" charset="0"/>
              </a:rPr>
              <a:t>С теплым днем и весенней капелью, </a:t>
            </a:r>
            <a:br>
              <a:rPr lang="ru-RU" sz="2300" b="1" i="1">
                <a:latin typeface="Courier New" pitchFamily="49" charset="0"/>
              </a:rPr>
            </a:br>
            <a:r>
              <a:rPr lang="ru-RU" sz="2300" b="1" i="1">
                <a:latin typeface="Courier New" pitchFamily="49" charset="0"/>
              </a:rPr>
              <a:t>Первой проталинкой, последней метелью </a:t>
            </a:r>
            <a:br>
              <a:rPr lang="ru-RU" sz="2300" b="1" i="1">
                <a:latin typeface="Courier New" pitchFamily="49" charset="0"/>
              </a:rPr>
            </a:br>
            <a:r>
              <a:rPr lang="ru-RU" sz="2300" b="1" i="1">
                <a:latin typeface="Courier New" pitchFamily="49" charset="0"/>
              </a:rPr>
              <a:t>С ласковым солнцем, утренним блеском </a:t>
            </a:r>
            <a:br>
              <a:rPr lang="ru-RU" sz="2300" b="1" i="1">
                <a:latin typeface="Courier New" pitchFamily="49" charset="0"/>
              </a:rPr>
            </a:br>
            <a:r>
              <a:rPr lang="ru-RU" sz="2300" b="1" i="1">
                <a:latin typeface="Courier New" pitchFamily="49" charset="0"/>
              </a:rPr>
              <a:t>Тебя поздравляю я с праздником женским</a:t>
            </a:r>
            <a:r>
              <a:rPr lang="ru-RU" sz="2000" b="1" i="1">
                <a:latin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2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" y="2060575"/>
            <a:ext cx="25193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  <a:t>С Днем 8 Марта, </a:t>
            </a:r>
            <a:b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  <a:t>Пусть он будет светлым, </a:t>
            </a:r>
            <a:b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  <a:t>Пусть уйдут печали, </a:t>
            </a:r>
            <a:b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  <a:t>Сбудутся мечты, </a:t>
            </a:r>
            <a:b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  <a:t>И приносят радость </a:t>
            </a:r>
            <a:b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  <a:t>Голубые ветры, </a:t>
            </a:r>
            <a:b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  <a:t>И улыбки дарят </a:t>
            </a:r>
            <a:b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accent1"/>
                </a:solidFill>
                <a:latin typeface="Monotype Corsiva" pitchFamily="66" charset="0"/>
              </a:rPr>
              <a:t>Люди и цветы! </a:t>
            </a:r>
          </a:p>
        </p:txBody>
      </p:sp>
      <p:pic>
        <p:nvPicPr>
          <p:cNvPr id="36872" name="Picture 8" descr="f39e66b62ddb2e8941851f3cab1c5ab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00663"/>
            <a:ext cx="11334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6" name="Picture 6" descr="flower_0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276600" y="765175"/>
            <a:ext cx="442753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1800" b="1">
                <a:solidFill>
                  <a:srgbClr val="660066"/>
                </a:solidFill>
              </a:rPr>
              <a:t>Март играет, </a:t>
            </a:r>
            <a:br>
              <a:rPr lang="ru-RU" sz="1800" b="1">
                <a:solidFill>
                  <a:srgbClr val="660066"/>
                </a:solidFill>
              </a:rPr>
            </a:br>
            <a:r>
              <a:rPr lang="ru-RU" sz="1800" b="1">
                <a:solidFill>
                  <a:srgbClr val="660066"/>
                </a:solidFill>
              </a:rPr>
              <a:t>На сосульках тени, </a:t>
            </a:r>
            <a:br>
              <a:rPr lang="ru-RU" sz="1800" b="1">
                <a:solidFill>
                  <a:srgbClr val="660066"/>
                </a:solidFill>
              </a:rPr>
            </a:br>
            <a:r>
              <a:rPr lang="ru-RU" sz="1800" b="1">
                <a:solidFill>
                  <a:srgbClr val="660066"/>
                </a:solidFill>
              </a:rPr>
              <a:t>Небо зонт раскрыло голубой, </a:t>
            </a:r>
            <a:br>
              <a:rPr lang="ru-RU" sz="1800" b="1">
                <a:solidFill>
                  <a:srgbClr val="660066"/>
                </a:solidFill>
              </a:rPr>
            </a:br>
            <a:r>
              <a:rPr lang="ru-RU" sz="1800" b="1">
                <a:solidFill>
                  <a:srgbClr val="660066"/>
                </a:solidFill>
              </a:rPr>
              <a:t>С Женским днем Вас - </a:t>
            </a:r>
            <a:br>
              <a:rPr lang="ru-RU" sz="1800" b="1">
                <a:solidFill>
                  <a:srgbClr val="660066"/>
                </a:solidFill>
              </a:rPr>
            </a:br>
            <a:r>
              <a:rPr lang="ru-RU" sz="1800" b="1">
                <a:solidFill>
                  <a:srgbClr val="660066"/>
                </a:solidFill>
              </a:rPr>
              <a:t>Ласковым и звонким, </a:t>
            </a:r>
            <a:br>
              <a:rPr lang="ru-RU" sz="1800" b="1">
                <a:solidFill>
                  <a:srgbClr val="660066"/>
                </a:solidFill>
              </a:rPr>
            </a:br>
            <a:r>
              <a:rPr lang="ru-RU" sz="1800" b="1">
                <a:solidFill>
                  <a:srgbClr val="660066"/>
                </a:solidFill>
              </a:rPr>
              <a:t>С добрым счастьем, </a:t>
            </a:r>
            <a:br>
              <a:rPr lang="ru-RU" sz="1800" b="1">
                <a:solidFill>
                  <a:srgbClr val="660066"/>
                </a:solidFill>
              </a:rPr>
            </a:br>
            <a:r>
              <a:rPr lang="ru-RU" sz="1800" b="1">
                <a:solidFill>
                  <a:srgbClr val="660066"/>
                </a:solidFill>
              </a:rPr>
              <a:t>Радостью, весной!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90" name="Picture 6" descr="oboi-cvety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42888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23850" y="115888"/>
            <a:ext cx="48958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Monotype Corsiva" pitchFamily="66" charset="0"/>
              </a:rPr>
              <a:t>С днем весенним, не морозным, </a:t>
            </a:r>
            <a:br>
              <a:rPr lang="ru-RU" sz="2000" b="1">
                <a:solidFill>
                  <a:srgbClr val="9900CC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rgbClr val="9900CC"/>
                </a:solidFill>
                <a:latin typeface="Monotype Corsiva" pitchFamily="66" charset="0"/>
              </a:rPr>
              <a:t>С днем веселым и мимозным, </a:t>
            </a:r>
            <a:br>
              <a:rPr lang="ru-RU" sz="2000" b="1">
                <a:solidFill>
                  <a:srgbClr val="9900CC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rgbClr val="9900CC"/>
                </a:solidFill>
                <a:latin typeface="Monotype Corsiva" pitchFamily="66" charset="0"/>
              </a:rPr>
              <a:t>С днем безоблачным и снежным, </a:t>
            </a:r>
            <a:br>
              <a:rPr lang="ru-RU" sz="2000" b="1">
                <a:solidFill>
                  <a:srgbClr val="9900CC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rgbClr val="9900CC"/>
                </a:solidFill>
                <a:latin typeface="Monotype Corsiva" pitchFamily="66" charset="0"/>
              </a:rPr>
              <a:t>С днем взволнованным и нежным, </a:t>
            </a:r>
            <a:br>
              <a:rPr lang="ru-RU" sz="2000" b="1">
                <a:solidFill>
                  <a:srgbClr val="9900CC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rgbClr val="9900CC"/>
                </a:solidFill>
                <a:latin typeface="Monotype Corsiva" pitchFamily="66" charset="0"/>
              </a:rPr>
              <a:t>С днем просторным и сюрпризным </a:t>
            </a:r>
            <a:br>
              <a:rPr lang="ru-RU" sz="2000" b="1">
                <a:solidFill>
                  <a:srgbClr val="9900CC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rgbClr val="9900CC"/>
                </a:solidFill>
                <a:latin typeface="Monotype Corsiva" pitchFamily="66" charset="0"/>
              </a:rPr>
              <a:t>Нашим славным женским днем! </a:t>
            </a:r>
          </a:p>
        </p:txBody>
      </p:sp>
      <p:pic>
        <p:nvPicPr>
          <p:cNvPr id="41995" name="Picture 11" descr="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1257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3" name="Picture 5" descr="oboi-cvety-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5545138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sz="2000" b="1" i="1">
                <a:latin typeface="Palatino Linotype" pitchFamily="18" charset="0"/>
              </a:rPr>
              <a:t>В душе и за окном цветет весна! </a:t>
            </a:r>
            <a:br>
              <a:rPr lang="ru-RU" sz="2000" b="1" i="1">
                <a:latin typeface="Palatino Linotype" pitchFamily="18" charset="0"/>
              </a:rPr>
            </a:br>
            <a:r>
              <a:rPr lang="ru-RU" sz="2000" b="1" i="1">
                <a:latin typeface="Palatino Linotype" pitchFamily="18" charset="0"/>
              </a:rPr>
              <a:t>Ты, ей подобно, прелести полна. </a:t>
            </a:r>
            <a:br>
              <a:rPr lang="ru-RU" sz="2000" b="1" i="1">
                <a:latin typeface="Palatino Linotype" pitchFamily="18" charset="0"/>
              </a:rPr>
            </a:br>
            <a:r>
              <a:rPr lang="ru-RU" sz="2000" b="1" i="1">
                <a:latin typeface="Palatino Linotype" pitchFamily="18" charset="0"/>
              </a:rPr>
              <a:t>Искрится смех, глаза сияют озорно, </a:t>
            </a:r>
            <a:br>
              <a:rPr lang="ru-RU" sz="2000" b="1" i="1">
                <a:latin typeface="Palatino Linotype" pitchFamily="18" charset="0"/>
              </a:rPr>
            </a:br>
            <a:r>
              <a:rPr lang="ru-RU" sz="2000" b="1" i="1">
                <a:latin typeface="Palatino Linotype" pitchFamily="18" charset="0"/>
              </a:rPr>
              <a:t>А жизнь пьянит, как крепкое вино! </a:t>
            </a:r>
            <a:br>
              <a:rPr lang="ru-RU" sz="2000" b="1" i="1">
                <a:latin typeface="Palatino Linotype" pitchFamily="18" charset="0"/>
              </a:rPr>
            </a:br>
            <a:r>
              <a:rPr lang="ru-RU" sz="2000" b="1" i="1">
                <a:latin typeface="Palatino Linotype" pitchFamily="18" charset="0"/>
              </a:rPr>
              <a:t>Прольются счастьем звездные дожди </a:t>
            </a:r>
            <a:br>
              <a:rPr lang="ru-RU" sz="2000" b="1" i="1">
                <a:latin typeface="Palatino Linotype" pitchFamily="18" charset="0"/>
              </a:rPr>
            </a:br>
            <a:r>
              <a:rPr lang="ru-RU" sz="2000" b="1" i="1">
                <a:latin typeface="Palatino Linotype" pitchFamily="18" charset="0"/>
              </a:rPr>
              <a:t>Ты лишь надейся, верь, люби и жди!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111</Words>
  <Application>Microsoft Office PowerPoint</Application>
  <PresentationFormat>Экран (4:3)</PresentationFormat>
  <Paragraphs>19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Arial Black</vt:lpstr>
      <vt:lpstr>Times New Roman</vt:lpstr>
      <vt:lpstr>Wingdings</vt:lpstr>
      <vt:lpstr>Verdana</vt:lpstr>
      <vt:lpstr>Tahoma</vt:lpstr>
      <vt:lpstr>Monotype Corsiva</vt:lpstr>
      <vt:lpstr>Palatino Linotype</vt:lpstr>
      <vt:lpstr>Courier New</vt:lpstr>
      <vt:lpstr>Оформление по умолчанию</vt:lpstr>
      <vt:lpstr>Трава</vt:lpstr>
      <vt:lpstr>Склон</vt:lpstr>
      <vt:lpstr>Разрез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LINIK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MAX</cp:lastModifiedBy>
  <cp:revision>45</cp:revision>
  <dcterms:created xsi:type="dcterms:W3CDTF">2007-01-04T13:39:03Z</dcterms:created>
  <dcterms:modified xsi:type="dcterms:W3CDTF">2012-03-06T18:54:29Z</dcterms:modified>
</cp:coreProperties>
</file>