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7" r:id="rId2"/>
    <p:sldId id="257" r:id="rId3"/>
    <p:sldId id="258" r:id="rId4"/>
    <p:sldId id="284" r:id="rId5"/>
    <p:sldId id="279" r:id="rId6"/>
    <p:sldId id="296" r:id="rId7"/>
    <p:sldId id="292" r:id="rId8"/>
    <p:sldId id="285" r:id="rId9"/>
    <p:sldId id="290" r:id="rId10"/>
    <p:sldId id="295" r:id="rId11"/>
    <p:sldId id="298" r:id="rId12"/>
    <p:sldId id="28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09" autoAdjust="0"/>
    <p:restoredTop sz="94660"/>
  </p:normalViewPr>
  <p:slideViewPr>
    <p:cSldViewPr>
      <p:cViewPr varScale="1">
        <p:scale>
          <a:sx n="70" d="100"/>
          <a:sy n="70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B8723-DCCE-415B-9B32-A01CDF20CDA3}" type="datetimeFigureOut">
              <a:rPr lang="ru-RU" smtClean="0"/>
              <a:pPr/>
              <a:t>31.03.2012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88DB6-9C5F-45B4-9CE7-DCE153DE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88DB6-9C5F-45B4-9CE7-DCE153DE7E8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A58B6-E14F-4B90-85F6-18FDCF36092C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2163A-8DDF-4B7C-8107-BFBA32F76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EF110-3517-47B7-9F23-D95FD94623E4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B728C-CDC8-41F2-9E25-9C947B8BD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0DA95-F048-4987-8F56-A5C7E5CA3239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5F4FE-7F88-497E-8C13-94A9E53D1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3AF69-2A43-42EC-99A4-C2C225EE7271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FFD46-BE5E-4045-B590-531A10A8B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49315-CA69-4031-96BA-CE0C2C85A205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2187-0291-4493-AA94-04E1A4635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29936-14C2-45E3-AAB4-86EDCEB770EB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78AC8-E13F-4A1F-B20B-D135C62B3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878F4-6C32-4E9B-A63B-56D300927491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D5E37-8474-4539-9D4A-DEE4A3C79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94AA6-041E-4A25-887A-F2B1CD100463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23E7D-9370-42D3-99C8-7F648BFE9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7CBAE-8F95-4767-8D81-C71A6C4B5D29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521B-834E-49B2-8ABA-8DD42B58F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158A9-B53C-4511-9E42-CEE296752AF6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781A0-828A-4846-97AE-88F7E8982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310B7-21CB-464D-B1D1-3BC433B4A2E0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59B82-2221-4846-8166-6280A28A3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4E6D42-1831-439E-9391-8BD561796EB2}" type="datetimeFigureOut">
              <a:rPr lang="ru-RU"/>
              <a:pPr>
                <a:defRPr/>
              </a:pPr>
              <a:t>31.03.2012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80505A-2939-4953-BEEC-DB181805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1.gif"/><Relationship Id="rId7" Type="http://schemas.openxmlformats.org/officeDocument/2006/relationships/image" Target="../media/image24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89789" cy="67403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Золотая волшебница </a:t>
            </a:r>
          </a:p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Осень</a:t>
            </a:r>
          </a:p>
          <a:p>
            <a:pPr algn="ctr"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Общешкольный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праздник</a:t>
            </a:r>
          </a:p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Подготовили: </a:t>
            </a: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Полоухина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С.В.</a:t>
            </a:r>
          </a:p>
          <a:p>
            <a:pPr algn="r">
              <a:defRPr/>
            </a:pP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Черникова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Н.А.</a:t>
            </a:r>
          </a:p>
          <a:p>
            <a:pPr algn="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F:\все про осень\1248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214686"/>
            <a:ext cx="3286128" cy="3286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5" name="Picture 5" descr="F:\фото\787901028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13" y="357188"/>
            <a:ext cx="110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F:\фото\787901028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0"/>
            <a:ext cx="110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F:\фото\787901028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25" y="1785938"/>
            <a:ext cx="110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F:\фото\787901028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13" y="1071563"/>
            <a:ext cx="110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5" descr="F:\фото\787901028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25" y="0"/>
            <a:ext cx="110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F:\фото\787901028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50" y="0"/>
            <a:ext cx="110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4" descr="766705_w640_h640_morkov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88075" y="476250"/>
            <a:ext cx="2055813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WordArt 6"/>
          <p:cNvSpPr>
            <a:spLocks noChangeArrowheads="1" noChangeShapeType="1" noTextEdit="1"/>
          </p:cNvSpPr>
          <p:nvPr/>
        </p:nvSpPr>
        <p:spPr bwMode="auto">
          <a:xfrm>
            <a:off x="6372225" y="1989138"/>
            <a:ext cx="2376488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морковь</a:t>
            </a:r>
          </a:p>
        </p:txBody>
      </p:sp>
      <p:pic>
        <p:nvPicPr>
          <p:cNvPr id="29699" name="Picture 15" descr="image_27-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333375"/>
            <a:ext cx="2514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WordArt 5"/>
          <p:cNvSpPr>
            <a:spLocks noChangeArrowheads="1" noChangeShapeType="1" noTextEdit="1"/>
          </p:cNvSpPr>
          <p:nvPr/>
        </p:nvSpPr>
        <p:spPr bwMode="auto">
          <a:xfrm>
            <a:off x="3276600" y="1916113"/>
            <a:ext cx="187166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чеснок</a:t>
            </a:r>
          </a:p>
        </p:txBody>
      </p:sp>
      <p:pic>
        <p:nvPicPr>
          <p:cNvPr id="29701" name="Picture 16" descr="luk_na_zele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333375"/>
            <a:ext cx="2036763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WordArt 4"/>
          <p:cNvSpPr>
            <a:spLocks noChangeArrowheads="1" noChangeShapeType="1" noTextEdit="1"/>
          </p:cNvSpPr>
          <p:nvPr/>
        </p:nvSpPr>
        <p:spPr bwMode="auto">
          <a:xfrm>
            <a:off x="250825" y="1989138"/>
            <a:ext cx="122396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лук</a:t>
            </a:r>
          </a:p>
        </p:txBody>
      </p:sp>
      <p:pic>
        <p:nvPicPr>
          <p:cNvPr id="29703" name="Picture 17" descr="ar12753477376682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3071810"/>
            <a:ext cx="2514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WordArt 10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5572132" y="5500702"/>
            <a:ext cx="1847850" cy="8921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редиска</a:t>
            </a:r>
          </a:p>
        </p:txBody>
      </p:sp>
      <p:pic>
        <p:nvPicPr>
          <p:cNvPr id="29707" name="Picture 1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E2E2E2"/>
              </a:clrFrom>
              <a:clrTo>
                <a:srgbClr val="E2E2E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429000"/>
            <a:ext cx="2736850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WordArt 11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14282" y="5572140"/>
            <a:ext cx="1752600" cy="8921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капуста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700" grpId="0"/>
      <p:bldP spid="29702" grpId="0"/>
      <p:bldP spid="29704" grpId="0"/>
      <p:bldP spid="2970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2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WordArt 4"/>
          <p:cNvSpPr>
            <a:spLocks noChangeArrowheads="1" noChangeShapeType="1" noTextEdit="1"/>
          </p:cNvSpPr>
          <p:nvPr/>
        </p:nvSpPr>
        <p:spPr bwMode="auto">
          <a:xfrm>
            <a:off x="1835150" y="0"/>
            <a:ext cx="4321175" cy="1844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Ноябрь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WordArt 4"/>
          <p:cNvSpPr>
            <a:spLocks noChangeArrowheads="1" noChangeShapeType="1" noTextEdit="1"/>
          </p:cNvSpPr>
          <p:nvPr/>
        </p:nvSpPr>
        <p:spPr bwMode="auto">
          <a:xfrm>
            <a:off x="714348" y="0"/>
            <a:ext cx="7715304" cy="1844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Пословицы о ноябре</a:t>
            </a:r>
            <a:endParaRPr lang="ru-RU" sz="3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33794" name="WordArt 7"/>
          <p:cNvSpPr>
            <a:spLocks noChangeArrowheads="1" noChangeShapeType="1" noTextEdit="1"/>
          </p:cNvSpPr>
          <p:nvPr/>
        </p:nvSpPr>
        <p:spPr bwMode="auto">
          <a:xfrm>
            <a:off x="755650" y="2781300"/>
            <a:ext cx="7816878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Ноябрь - последний </a:t>
            </a:r>
            <a:r>
              <a:rPr lang="ru-RU" sz="28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месяц осени.</a:t>
            </a:r>
          </a:p>
        </p:txBody>
      </p:sp>
      <p:sp>
        <p:nvSpPr>
          <p:cNvPr id="33795" name="WordArt 8"/>
          <p:cNvSpPr>
            <a:spLocks noChangeArrowheads="1" noChangeShapeType="1" noTextEdit="1"/>
          </p:cNvSpPr>
          <p:nvPr/>
        </p:nvSpPr>
        <p:spPr bwMode="auto">
          <a:xfrm>
            <a:off x="684213" y="3716338"/>
            <a:ext cx="5945187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Ноябрь-ворота зимы.</a:t>
            </a:r>
          </a:p>
        </p:txBody>
      </p:sp>
      <p:sp>
        <p:nvSpPr>
          <p:cNvPr id="33796" name="WordArt 9"/>
          <p:cNvSpPr>
            <a:spLocks noChangeArrowheads="1" noChangeShapeType="1" noTextEdit="1"/>
          </p:cNvSpPr>
          <p:nvPr/>
        </p:nvSpPr>
        <p:spPr bwMode="auto">
          <a:xfrm>
            <a:off x="684212" y="4437063"/>
            <a:ext cx="788831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 </a:t>
            </a:r>
            <a:r>
              <a:rPr lang="ru-RU" sz="2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ноябре и зима </a:t>
            </a:r>
            <a:r>
              <a:rPr lang="ru-RU" sz="28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 осенью борется.</a:t>
            </a:r>
          </a:p>
        </p:txBody>
      </p:sp>
      <p:sp>
        <p:nvSpPr>
          <p:cNvPr id="33797" name="WordArt 10"/>
          <p:cNvSpPr>
            <a:spLocks noChangeArrowheads="1" noChangeShapeType="1" noTextEdit="1"/>
          </p:cNvSpPr>
          <p:nvPr/>
        </p:nvSpPr>
        <p:spPr bwMode="auto">
          <a:xfrm>
            <a:off x="755650" y="5300663"/>
            <a:ext cx="7023100" cy="155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Холодный </a:t>
            </a:r>
            <a:r>
              <a:rPr lang="ru-RU" sz="3600" b="1" kern="10" dirty="0" err="1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батюшкаоктябрь</a:t>
            </a:r>
            <a:r>
              <a:rPr lang="ru-RU" sz="36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, </a:t>
            </a:r>
          </a:p>
          <a:p>
            <a:pPr algn="ctr"/>
            <a:r>
              <a:rPr lang="ru-RU" sz="36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а ноябрь и его перехолодил.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33794" grpId="0"/>
      <p:bldP spid="33795" grpId="0"/>
      <p:bldP spid="33796" grpId="0"/>
      <p:bldP spid="337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анимации погода\apogoda-5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61163" y="4357688"/>
            <a:ext cx="2382837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F:\анимации погода\apogoda-5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0" y="4286250"/>
            <a:ext cx="2286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F:\анимации погода\apogoda-6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75" y="4286250"/>
            <a:ext cx="1571625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 descr="D:\ДОКУМЕНТЫ\мои документы\анимации деревья\1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313" y="4572000"/>
            <a:ext cx="5715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D:\ДОКУМЕНТЫ\мои документы\анимации деревья\1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50" y="4681538"/>
            <a:ext cx="571500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3" descr="D:\ДОКУМЕНТЫ\мои документы\анимации деревья\1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5018553">
            <a:off x="6185694" y="5103019"/>
            <a:ext cx="571500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3" descr="D:\ДОКУМЕНТЫ\мои документы\анимации деревья\1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5018553">
            <a:off x="2399507" y="5245893"/>
            <a:ext cx="57150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5" descr="D:\ДОКУМЕНТЫ\мои документы\анимации деревья\1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0" y="2500313"/>
            <a:ext cx="5286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5" descr="D:\ДОКУМЕНТЫ\мои документы\анимации деревья\1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75" y="214313"/>
            <a:ext cx="5286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5" descr="D:\ДОКУМЕНТЫ\мои документы\анимации деревья\1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357188" y="2500313"/>
            <a:ext cx="4786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5" descr="D:\ДОКУМЕНТЫ\мои документы\анимации деревья\15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323850" y="260350"/>
            <a:ext cx="4786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WordArt 14"/>
          <p:cNvSpPr>
            <a:spLocks noChangeArrowheads="1" noChangeShapeType="1" noTextEdit="1"/>
          </p:cNvSpPr>
          <p:nvPr/>
        </p:nvSpPr>
        <p:spPr bwMode="auto">
          <a:xfrm>
            <a:off x="742950" y="188913"/>
            <a:ext cx="7658100" cy="57610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31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Есть в осени первоначальной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Короткая, но дивная пора-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Ведь день стоит, как бы хрустальный,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И лучезарны вечера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1\Рабочий стол\картинки к осени\1194868235_leonid_afremov_ii_55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42875"/>
            <a:ext cx="8626475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848600" cy="17732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Сентябрь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WordArt 5"/>
          <p:cNvSpPr>
            <a:spLocks noChangeArrowheads="1" noChangeShapeType="1" noTextEdit="1"/>
          </p:cNvSpPr>
          <p:nvPr/>
        </p:nvSpPr>
        <p:spPr bwMode="auto">
          <a:xfrm>
            <a:off x="468313" y="1857363"/>
            <a:ext cx="7775575" cy="766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25"/>
              </a:avLst>
            </a:prstTxWarp>
          </a:bodyPr>
          <a:lstStyle/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Сентябрь-первый месяц осени.</a:t>
            </a:r>
          </a:p>
        </p:txBody>
      </p:sp>
      <p:sp>
        <p:nvSpPr>
          <p:cNvPr id="20482" name="WordArt 6"/>
          <p:cNvSpPr>
            <a:spLocks noChangeArrowheads="1" noChangeShapeType="1" noTextEdit="1"/>
          </p:cNvSpPr>
          <p:nvPr/>
        </p:nvSpPr>
        <p:spPr bwMode="auto">
          <a:xfrm>
            <a:off x="468313" y="2708275"/>
            <a:ext cx="7056437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Сентябрь-чародей цвета.</a:t>
            </a:r>
          </a:p>
        </p:txBody>
      </p:sp>
      <p:sp>
        <p:nvSpPr>
          <p:cNvPr id="20483" name="WordArt 7"/>
          <p:cNvSpPr>
            <a:spLocks noChangeArrowheads="1" noChangeShapeType="1" noTextEdit="1"/>
          </p:cNvSpPr>
          <p:nvPr/>
        </p:nvSpPr>
        <p:spPr bwMode="auto">
          <a:xfrm>
            <a:off x="539750" y="3573463"/>
            <a:ext cx="74168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Сентябрь-пора золотой осени.</a:t>
            </a:r>
          </a:p>
        </p:txBody>
      </p:sp>
      <p:sp>
        <p:nvSpPr>
          <p:cNvPr id="20484" name="WordArt 8"/>
          <p:cNvSpPr>
            <a:spLocks noChangeArrowheads="1" noChangeShapeType="1" noTextEdit="1"/>
          </p:cNvSpPr>
          <p:nvPr/>
        </p:nvSpPr>
        <p:spPr bwMode="auto">
          <a:xfrm>
            <a:off x="611188" y="4365625"/>
            <a:ext cx="78486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 </a:t>
            </a:r>
            <a:r>
              <a:rPr lang="ru-RU" sz="2800" b="1" kern="10" dirty="0" err="1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сентябре-одна</a:t>
            </a:r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ягодка,</a:t>
            </a:r>
          </a:p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да и то горькая рябина.</a:t>
            </a:r>
          </a:p>
        </p:txBody>
      </p:sp>
      <p:sp>
        <p:nvSpPr>
          <p:cNvPr id="20485" name="WordArt 7"/>
          <p:cNvSpPr>
            <a:spLocks noChangeArrowheads="1" noChangeShapeType="1" noTextEdit="1"/>
          </p:cNvSpPr>
          <p:nvPr/>
        </p:nvSpPr>
        <p:spPr bwMode="auto">
          <a:xfrm>
            <a:off x="971550" y="188913"/>
            <a:ext cx="7129463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Пословицы о сентябре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/>
      <p:bldP spid="20483" grpId="0"/>
      <p:bldP spid="20484" grpId="0"/>
      <p:bldP spid="204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8" descr="F:\все про осень\0_564f5_f0e23ae5_L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WordArt 4"/>
          <p:cNvSpPr>
            <a:spLocks noChangeArrowheads="1" noChangeShapeType="1" noTextEdit="1"/>
          </p:cNvSpPr>
          <p:nvPr/>
        </p:nvSpPr>
        <p:spPr bwMode="auto">
          <a:xfrm rot="424367">
            <a:off x="971550" y="0"/>
            <a:ext cx="5138738" cy="17002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Октябрь</a:t>
            </a:r>
          </a:p>
        </p:txBody>
      </p:sp>
      <p:pic>
        <p:nvPicPr>
          <p:cNvPr id="24580" name="Picture 2" descr="C:\Documents and Settings\1\Рабочий стол\картинки к осени\8154199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4221163"/>
            <a:ext cx="1008062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 descr="C:\Documents and Settings\1\Рабочий стол\картинки к осени\8154199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025" y="4365625"/>
            <a:ext cx="93662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 descr="C:\Documents and Settings\1\Рабочий стол\картинки к осени\8154199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25" y="4581525"/>
            <a:ext cx="6477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2" descr="C:\Documents and Settings\1\Рабочий стол\картинки к осени\8154199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4075" y="4508500"/>
            <a:ext cx="6477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2" descr="C:\Documents and Settings\1\Рабочий стол\картинки к осени\81541993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313" y="4652963"/>
            <a:ext cx="50482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2" descr="C:\Documents and Settings\1\Рабочий стол\картинки к осени\81541993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425" y="4724400"/>
            <a:ext cx="50482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3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4168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Баба-Яга и Леший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228600"/>
            <a:ext cx="8534400" cy="6324600"/>
            <a:chOff x="192" y="144"/>
            <a:chExt cx="5376" cy="3936"/>
          </a:xfrm>
        </p:grpSpPr>
        <p:sp>
          <p:nvSpPr>
            <p:cNvPr id="26631" name="Rectangle 4"/>
            <p:cNvSpPr>
              <a:spLocks noChangeArrowheads="1"/>
            </p:cNvSpPr>
            <p:nvPr/>
          </p:nvSpPr>
          <p:spPr bwMode="auto">
            <a:xfrm>
              <a:off x="192" y="144"/>
              <a:ext cx="5376" cy="1056"/>
            </a:xfrm>
            <a:prstGeom prst="rect">
              <a:avLst/>
            </a:prstGeom>
            <a:gradFill rotWithShape="1">
              <a:gsLst>
                <a:gs pos="0">
                  <a:srgbClr val="6666FF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32" name="Picture 5" descr="p9WdItS4u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2" y="144"/>
              <a:ext cx="5376" cy="39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26627" name="Picture 6" descr="1e1b7e00ab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2852738"/>
            <a:ext cx="251936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306863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9" descr="6b167cc2c38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3644900"/>
            <a:ext cx="2357438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0" descr="1795f9054bf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89663" y="4005263"/>
            <a:ext cx="12684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2492375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177323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3141663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3357563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404813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47625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134143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07181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857232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звезда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071678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8313" y="1371600"/>
            <a:ext cx="6551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 Black" pitchFamily="34" charset="0"/>
              </a:rPr>
              <a:t>Не разоряйте птичьего гнезда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1981200"/>
            <a:ext cx="7461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Arial Black" pitchFamily="34" charset="0"/>
              </a:rPr>
              <a:t>Не вырезайте надписи на деревьях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" y="2636838"/>
            <a:ext cx="8367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 Black" pitchFamily="34" charset="0"/>
              </a:rPr>
              <a:t> Не разжигайте костер в лесу без взрослых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" y="3124200"/>
            <a:ext cx="4243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Arial Black" pitchFamily="34" charset="0"/>
              </a:rPr>
              <a:t>Не бейте стекло в лесу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" y="3716338"/>
            <a:ext cx="5986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 Black" pitchFamily="34" charset="0"/>
              </a:rPr>
              <a:t>Не оставляйте мусор в лесу</a:t>
            </a:r>
          </a:p>
        </p:txBody>
      </p:sp>
      <p:pic>
        <p:nvPicPr>
          <p:cNvPr id="25606" name="Picture 3" descr="F:\фото\722270855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01000" y="5410200"/>
            <a:ext cx="7524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 descr="F:\фото\899645002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04800" y="5486400"/>
            <a:ext cx="152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5" descr="F:\фото\787901028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96200" y="990600"/>
            <a:ext cx="1104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6" descr="F:\фото\711110045.jp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381000"/>
            <a:ext cx="1314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7" descr="F:\фото\952983108.jpg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53200" y="5105400"/>
            <a:ext cx="76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8" descr="F:\фото\315928959.jpg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81800" y="2914650"/>
            <a:ext cx="17526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57200" y="4343400"/>
            <a:ext cx="431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Arial Black" pitchFamily="34" charset="0"/>
              </a:rPr>
              <a:t>Не рви цветы в лесу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8313" y="4876800"/>
            <a:ext cx="3411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 Black" pitchFamily="34" charset="0"/>
              </a:rPr>
              <a:t>Не шуми в лесу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7200" y="5410200"/>
            <a:ext cx="5686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Arial Black" pitchFamily="34" charset="0"/>
              </a:rPr>
              <a:t>Не разрушай муравейники</a:t>
            </a:r>
          </a:p>
        </p:txBody>
      </p:sp>
      <p:pic>
        <p:nvPicPr>
          <p:cNvPr id="25615" name="Picture 17" descr="F:\фото\34359917.jpg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67000" y="5581650"/>
            <a:ext cx="14859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WordArt 18"/>
          <p:cNvSpPr>
            <a:spLocks noChangeArrowheads="1" noChangeShapeType="1" noTextEdit="1"/>
          </p:cNvSpPr>
          <p:nvPr/>
        </p:nvSpPr>
        <p:spPr bwMode="auto">
          <a:xfrm>
            <a:off x="1258888" y="333375"/>
            <a:ext cx="720090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Правила поведения в лесу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WordArt 4"/>
          <p:cNvSpPr>
            <a:spLocks noChangeArrowheads="1" noChangeShapeType="1" noTextEdit="1"/>
          </p:cNvSpPr>
          <p:nvPr/>
        </p:nvSpPr>
        <p:spPr bwMode="auto">
          <a:xfrm>
            <a:off x="357158" y="0"/>
            <a:ext cx="8215369" cy="17002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Пословицы об октябре</a:t>
            </a:r>
            <a:endParaRPr lang="ru-RU" sz="3600" kern="10" dirty="0">
              <a:ln w="381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8674" name="WordArt 5"/>
          <p:cNvSpPr>
            <a:spLocks noChangeArrowheads="1" noChangeShapeType="1" noTextEdit="1"/>
          </p:cNvSpPr>
          <p:nvPr/>
        </p:nvSpPr>
        <p:spPr bwMode="auto">
          <a:xfrm>
            <a:off x="179388" y="1844675"/>
            <a:ext cx="8713787" cy="1198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Октябрь землю покроет:</a:t>
            </a:r>
          </a:p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где листком, где снежком.</a:t>
            </a:r>
          </a:p>
        </p:txBody>
      </p:sp>
      <p:sp>
        <p:nvSpPr>
          <p:cNvPr id="28675" name="WordArt 6"/>
          <p:cNvSpPr>
            <a:spLocks noChangeArrowheads="1" noChangeShapeType="1" noTextEdit="1"/>
          </p:cNvSpPr>
          <p:nvPr/>
        </p:nvSpPr>
        <p:spPr bwMode="auto">
          <a:xfrm>
            <a:off x="323850" y="4941888"/>
            <a:ext cx="8353425" cy="1073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Перед близкими холодами </a:t>
            </a:r>
          </a:p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птицы торопятся на юг.</a:t>
            </a:r>
          </a:p>
        </p:txBody>
      </p:sp>
      <p:sp>
        <p:nvSpPr>
          <p:cNvPr id="28676" name="WordArt 7"/>
          <p:cNvSpPr>
            <a:spLocks noChangeArrowheads="1" noChangeShapeType="1" noTextEdit="1"/>
          </p:cNvSpPr>
          <p:nvPr/>
        </p:nvSpPr>
        <p:spPr bwMode="auto">
          <a:xfrm>
            <a:off x="468313" y="3573463"/>
            <a:ext cx="82804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 октябре лист на дереве не держится.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28674" grpId="0"/>
      <p:bldP spid="28675" grpId="0"/>
      <p:bldP spid="286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WordArt 4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7345362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Игра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"Узнай по вкусу"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072074"/>
            <a:ext cx="1412896" cy="1441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928802"/>
            <a:ext cx="18129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8EFF5"/>
              </a:clrFrom>
              <a:clrTo>
                <a:srgbClr val="E8EF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071678"/>
            <a:ext cx="2455863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711700"/>
            <a:ext cx="24003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3514718" y="4343406"/>
            <a:ext cx="2324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1928802"/>
            <a:ext cx="1863725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1320</TotalTime>
  <Words>180</Words>
  <Application>Microsoft Office PowerPoint</Application>
  <PresentationFormat>Экран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Вовчик</dc:creator>
  <cp:lastModifiedBy>MacBook 5</cp:lastModifiedBy>
  <cp:revision>87</cp:revision>
  <dcterms:created xsi:type="dcterms:W3CDTF">2005-11-24T22:41:02Z</dcterms:created>
  <dcterms:modified xsi:type="dcterms:W3CDTF">2012-03-31T08:10:16Z</dcterms:modified>
</cp:coreProperties>
</file>