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7" r:id="rId19"/>
    <p:sldId id="278" r:id="rId20"/>
    <p:sldId id="279" r:id="rId21"/>
    <p:sldId id="280" r:id="rId22"/>
    <p:sldId id="281" r:id="rId23"/>
    <p:sldId id="282" r:id="rId24"/>
    <p:sldId id="284" r:id="rId25"/>
    <p:sldId id="285" r:id="rId26"/>
    <p:sldId id="286" r:id="rId27"/>
    <p:sldId id="287" r:id="rId28"/>
    <p:sldId id="288" r:id="rId29"/>
    <p:sldId id="289" r:id="rId30"/>
    <p:sldId id="291" r:id="rId31"/>
    <p:sldId id="292" r:id="rId32"/>
    <p:sldId id="293" r:id="rId3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CC00"/>
    <a:srgbClr val="9445A9"/>
    <a:srgbClr val="7B2C90"/>
    <a:srgbClr val="D94367"/>
    <a:srgbClr val="753805"/>
    <a:srgbClr val="61235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394" autoAdjust="0"/>
    <p:restoredTop sz="94660"/>
  </p:normalViewPr>
  <p:slideViewPr>
    <p:cSldViewPr>
      <p:cViewPr varScale="1">
        <p:scale>
          <a:sx n="96" d="100"/>
          <a:sy n="96" d="100"/>
        </p:scale>
        <p:origin x="-108" y="-180"/>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8DA9A3B-FBB2-4034-ADC8-5C9CA4FBB469}" type="datetimeFigureOut">
              <a:rPr lang="ru-RU"/>
              <a:pPr>
                <a:defRPr/>
              </a:pPr>
              <a:t>11.02.2011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634476-ADFA-4E89-8E9D-6BEC957FB1A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2922726-46F4-4E26-BE34-BA2C6AF70D46}" type="datetimeFigureOut">
              <a:rPr lang="ru-RU"/>
              <a:pPr>
                <a:defRPr/>
              </a:pPr>
              <a:t>11.02.2011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0D07CCD-FEA1-48B7-999D-680DA4F5A81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B0FF10E-0074-45A9-8E20-427E51B00D2B}" type="datetimeFigureOut">
              <a:rPr lang="ru-RU"/>
              <a:pPr>
                <a:defRPr/>
              </a:pPr>
              <a:t>11.02.2011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1E078D3-735B-4E66-BAC4-665551B53B2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7D8A3CF-43BC-4402-815D-8DC622B91F6C}" type="datetimeFigureOut">
              <a:rPr lang="ru-RU"/>
              <a:pPr>
                <a:defRPr/>
              </a:pPr>
              <a:t>11.02.2011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BEE48FA-C442-4712-BA3E-EE53949D58D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E9FB072-D26A-4B9B-881A-98775AE24A60}" type="datetimeFigureOut">
              <a:rPr lang="ru-RU"/>
              <a:pPr>
                <a:defRPr/>
              </a:pPr>
              <a:t>11.02.2011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7FD97B-8CD9-49BD-8E2A-D58785E372A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4862464-73EB-408E-8ED5-BD3DC788263C}" type="datetimeFigureOut">
              <a:rPr lang="ru-RU"/>
              <a:pPr>
                <a:defRPr/>
              </a:pPr>
              <a:t>11.02.2011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101D34D-AD9E-4B83-9B26-8E8BCFCAFE3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3D93A9EC-6F0C-44D2-808A-534FBF06F898}" type="datetimeFigureOut">
              <a:rPr lang="ru-RU"/>
              <a:pPr>
                <a:defRPr/>
              </a:pPr>
              <a:t>11.02.2011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E2B2695-F1A2-4D7C-8675-F3E75C89113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36872E3-8B9A-4194-888B-CB1D32342F86}" type="datetimeFigureOut">
              <a:rPr lang="ru-RU"/>
              <a:pPr>
                <a:defRPr/>
              </a:pPr>
              <a:t>11.02.2011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636E204-37A8-4C97-B23B-9312E9E6F46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A96D0968-8E1F-4375-B8FE-CA6A15B31C8B}" type="datetimeFigureOut">
              <a:rPr lang="ru-RU"/>
              <a:pPr>
                <a:defRPr/>
              </a:pPr>
              <a:t>11.02.2011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8A1B72A-5BB4-4214-88C8-5D6F6DD29AE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2542916-2269-460C-AF66-5F8514CBF000}" type="datetimeFigureOut">
              <a:rPr lang="ru-RU"/>
              <a:pPr>
                <a:defRPr/>
              </a:pPr>
              <a:t>11.02.2011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7423A09-31F9-4705-B5F3-4A358F107B3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FA25EBA-C515-4E58-B479-7863062D2673}" type="datetimeFigureOut">
              <a:rPr lang="ru-RU"/>
              <a:pPr>
                <a:defRPr/>
              </a:pPr>
              <a:t>11.02.2011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06AB388-7635-4242-B9B5-DA6C7212505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9C63EF4-51D4-443B-A0DC-CA07B476DA22}" type="datetimeFigureOut">
              <a:rPr lang="ru-RU"/>
              <a:pPr>
                <a:defRPr/>
              </a:pPr>
              <a:t>11.02.2011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D52A004-0889-40AF-8C60-9E12AA0B9A1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8.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9.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0.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1.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2.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3.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4.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5.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6.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7.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30.xml"/><Relationship Id="rId18" Type="http://schemas.openxmlformats.org/officeDocument/2006/relationships/slide" Target="slide31.xml"/><Relationship Id="rId26" Type="http://schemas.openxmlformats.org/officeDocument/2006/relationships/slide" Target="slide23.xml"/><Relationship Id="rId3" Type="http://schemas.openxmlformats.org/officeDocument/2006/relationships/slide" Target="slide25.xml"/><Relationship Id="rId21" Type="http://schemas.openxmlformats.org/officeDocument/2006/relationships/slide" Target="slide15.xml"/><Relationship Id="rId7" Type="http://schemas.openxmlformats.org/officeDocument/2006/relationships/slide" Target="slide24.xml"/><Relationship Id="rId12" Type="http://schemas.openxmlformats.org/officeDocument/2006/relationships/slide" Target="slide5.xml"/><Relationship Id="rId17" Type="http://schemas.openxmlformats.org/officeDocument/2006/relationships/slide" Target="slide32.xml"/><Relationship Id="rId25" Type="http://schemas.openxmlformats.org/officeDocument/2006/relationships/slide" Target="slide11.xml"/><Relationship Id="rId2" Type="http://schemas.openxmlformats.org/officeDocument/2006/relationships/slide" Target="slide12.xml"/><Relationship Id="rId16" Type="http://schemas.openxmlformats.org/officeDocument/2006/relationships/slide" Target="slide26.xml"/><Relationship Id="rId20" Type="http://schemas.openxmlformats.org/officeDocument/2006/relationships/slide" Target="slide27.xml"/><Relationship Id="rId29" Type="http://schemas.openxmlformats.org/officeDocument/2006/relationships/slide" Target="slide22.xml"/><Relationship Id="rId1" Type="http://schemas.openxmlformats.org/officeDocument/2006/relationships/slideLayout" Target="../slideLayouts/slideLayout2.xml"/><Relationship Id="rId6" Type="http://schemas.openxmlformats.org/officeDocument/2006/relationships/slide" Target="slide4.xml"/><Relationship Id="rId11" Type="http://schemas.openxmlformats.org/officeDocument/2006/relationships/slide" Target="slide14.xml"/><Relationship Id="rId24" Type="http://schemas.openxmlformats.org/officeDocument/2006/relationships/slide" Target="slide8.xml"/><Relationship Id="rId32" Type="http://schemas.openxmlformats.org/officeDocument/2006/relationships/slide" Target="slide2.xml"/><Relationship Id="rId5" Type="http://schemas.openxmlformats.org/officeDocument/2006/relationships/slide" Target="slide19.xml"/><Relationship Id="rId15" Type="http://schemas.openxmlformats.org/officeDocument/2006/relationships/slide" Target="slide6.xml"/><Relationship Id="rId23" Type="http://schemas.openxmlformats.org/officeDocument/2006/relationships/slide" Target="slide9.xml"/><Relationship Id="rId28" Type="http://schemas.openxmlformats.org/officeDocument/2006/relationships/slide" Target="slide17.xml"/><Relationship Id="rId10" Type="http://schemas.openxmlformats.org/officeDocument/2006/relationships/slide" Target="slide20.xml"/><Relationship Id="rId19" Type="http://schemas.openxmlformats.org/officeDocument/2006/relationships/slide" Target="slide21.xml"/><Relationship Id="rId31" Type="http://schemas.openxmlformats.org/officeDocument/2006/relationships/slide" Target="slide28.xml"/><Relationship Id="rId4" Type="http://schemas.openxmlformats.org/officeDocument/2006/relationships/slide" Target="slide13.xml"/><Relationship Id="rId9" Type="http://schemas.openxmlformats.org/officeDocument/2006/relationships/slide" Target="slide18.xml"/><Relationship Id="rId14" Type="http://schemas.openxmlformats.org/officeDocument/2006/relationships/slide" Target="slide7.xml"/><Relationship Id="rId22" Type="http://schemas.openxmlformats.org/officeDocument/2006/relationships/slide" Target="slide16.xml"/><Relationship Id="rId27" Type="http://schemas.openxmlformats.org/officeDocument/2006/relationships/slide" Target="slide29.xml"/><Relationship Id="rId30" Type="http://schemas.openxmlformats.org/officeDocument/2006/relationships/slide" Target="slide10.xml"/></Relationships>
</file>

<file path=ppt/slides/_rels/slide20.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8.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9.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20.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21.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22.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23.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24.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25.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26.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27.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3" Type="http://schemas.openxmlformats.org/officeDocument/2006/relationships/audio" Target="../media/audio29.wav"/><Relationship Id="rId2" Type="http://schemas.openxmlformats.org/officeDocument/2006/relationships/audio" Target="../media/audio28.wav"/><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3" Type="http://schemas.openxmlformats.org/officeDocument/2006/relationships/audio" Target="../media/audio31.wav"/><Relationship Id="rId2" Type="http://schemas.openxmlformats.org/officeDocument/2006/relationships/audio" Target="../media/audio30.wav"/><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2.xml.rels><?xml version="1.0" encoding="UTF-8" standalone="yes"?>
<Relationships xmlns="http://schemas.openxmlformats.org/package/2006/relationships"><Relationship Id="rId3" Type="http://schemas.openxmlformats.org/officeDocument/2006/relationships/audio" Target="../media/audio33.wav"/><Relationship Id="rId2" Type="http://schemas.openxmlformats.org/officeDocument/2006/relationships/audio" Target="../media/audio32.wav"/><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4.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5.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6.wav"/><Relationship Id="rId1" Type="http://schemas.openxmlformats.org/officeDocument/2006/relationships/slideLayout" Target="../slideLayouts/slideLayout2.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audio" Target="../media/audio7.wav"/><Relationship Id="rId1" Type="http://schemas.openxmlformats.org/officeDocument/2006/relationships/slideLayout" Target="../slideLayouts/slideLayout2.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4000" b="-24000"/>
          </a:stretch>
        </a:blipFill>
        <a:effectLst/>
      </p:bgPr>
    </p:bg>
    <p:spTree>
      <p:nvGrpSpPr>
        <p:cNvPr id="1" name=""/>
        <p:cNvGrpSpPr/>
        <p:nvPr/>
      </p:nvGrpSpPr>
      <p:grpSpPr>
        <a:xfrm>
          <a:off x="0" y="0"/>
          <a:ext cx="0" cy="0"/>
          <a:chOff x="0" y="0"/>
          <a:chExt cx="0" cy="0"/>
        </a:xfrm>
      </p:grpSpPr>
      <p:sp>
        <p:nvSpPr>
          <p:cNvPr id="7" name="Прямоугольник 6"/>
          <p:cNvSpPr/>
          <p:nvPr/>
        </p:nvSpPr>
        <p:spPr>
          <a:xfrm>
            <a:off x="142844" y="285728"/>
            <a:ext cx="8643966" cy="1862048"/>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11500" b="1" spc="50" dirty="0">
                <a:ln w="11430"/>
                <a:solidFill>
                  <a:srgbClr val="7B2C90"/>
                </a:solidFill>
                <a:effectLst>
                  <a:outerShdw blurRad="38100" dist="38100" dir="2700000" algn="tl">
                    <a:srgbClr val="000000">
                      <a:alpha val="43137"/>
                    </a:srgbClr>
                  </a:outerShdw>
                </a:effectLst>
                <a:latin typeface="+mn-lt"/>
              </a:rPr>
              <a:t>ВИКТОРИНА</a:t>
            </a:r>
          </a:p>
        </p:txBody>
      </p:sp>
      <p:sp>
        <p:nvSpPr>
          <p:cNvPr id="5" name="Прямоугольник 4"/>
          <p:cNvSpPr/>
          <p:nvPr/>
        </p:nvSpPr>
        <p:spPr>
          <a:xfrm>
            <a:off x="857224" y="2500306"/>
            <a:ext cx="7429552" cy="1862048"/>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11500" b="1" spc="50" dirty="0" smtClean="0">
                <a:ln w="11430"/>
                <a:solidFill>
                  <a:srgbClr val="7B2C90"/>
                </a:solidFill>
                <a:effectLst>
                  <a:outerShdw blurRad="76200" dist="50800" dir="5400000" algn="tl" rotWithShape="0">
                    <a:srgbClr val="000000">
                      <a:alpha val="65000"/>
                    </a:srgbClr>
                  </a:outerShdw>
                </a:effectLst>
                <a:latin typeface="+mn-lt"/>
              </a:rPr>
              <a:t>ЗНАТОКОВ</a:t>
            </a:r>
            <a:endParaRPr lang="ru-RU" sz="9600" b="1" spc="50" dirty="0">
              <a:ln w="11430"/>
              <a:solidFill>
                <a:srgbClr val="7B2C90"/>
              </a:solidFill>
              <a:effectLst>
                <a:outerShdw blurRad="76200" dist="50800" dir="5400000" algn="tl" rotWithShape="0">
                  <a:srgbClr val="000000">
                    <a:alpha val="65000"/>
                  </a:srgbClr>
                </a:outerShdw>
              </a:effectLst>
              <a:latin typeface="+mn-lt"/>
            </a:endParaRPr>
          </a:p>
        </p:txBody>
      </p:sp>
      <p:sp>
        <p:nvSpPr>
          <p:cNvPr id="6" name="Прямоугольник 5"/>
          <p:cNvSpPr/>
          <p:nvPr/>
        </p:nvSpPr>
        <p:spPr>
          <a:xfrm>
            <a:off x="785786" y="4714884"/>
            <a:ext cx="7429552" cy="1569660"/>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9600" b="1" spc="50" dirty="0" smtClean="0">
                <a:ln w="11430"/>
                <a:solidFill>
                  <a:schemeClr val="accent6">
                    <a:lumMod val="75000"/>
                  </a:schemeClr>
                </a:solidFill>
                <a:effectLst>
                  <a:outerShdw blurRad="76200" dist="50800" dir="5400000" algn="tl" rotWithShape="0">
                    <a:srgbClr val="000000">
                      <a:alpha val="65000"/>
                    </a:srgbClr>
                  </a:outerShdw>
                </a:effectLst>
                <a:latin typeface="+mn-lt"/>
              </a:rPr>
              <a:t>9-11 КЛАССЫ</a:t>
            </a:r>
            <a:endParaRPr lang="ru-RU" sz="9600" b="1" spc="50" dirty="0">
              <a:ln w="11430"/>
              <a:solidFill>
                <a:schemeClr val="accent6">
                  <a:lumMod val="75000"/>
                </a:schemeClr>
              </a:solidFill>
              <a:effectLst>
                <a:outerShdw blurRad="76200" dist="50800" dir="5400000" algn="tl" rotWithShape="0">
                  <a:srgbClr val="000000">
                    <a:alpha val="65000"/>
                  </a:srgb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35843" name="Rectangle 3"/>
          <p:cNvSpPr>
            <a:spLocks noGrp="1" noChangeArrowheads="1"/>
          </p:cNvSpPr>
          <p:nvPr>
            <p:ph type="body" idx="1"/>
          </p:nvPr>
        </p:nvSpPr>
        <p:spPr>
          <a:xfrm>
            <a:off x="1331913" y="1989138"/>
            <a:ext cx="6780212" cy="1368425"/>
          </a:xfrm>
          <a:ln w="76200">
            <a:solidFill>
              <a:srgbClr val="FFFF00"/>
            </a:solidFill>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ormAutofit/>
          </a:bodyPr>
          <a:lstStyle/>
          <a:p>
            <a:pPr algn="ctr" fontAlgn="auto">
              <a:spcAft>
                <a:spcPts val="0"/>
              </a:spcAft>
              <a:buFont typeface="Arial" pitchFamily="34" charset="0"/>
              <a:buNone/>
              <a:defRPr/>
            </a:pPr>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 каком материке меньше всего климатических поясов?</a:t>
            </a:r>
          </a:p>
          <a:p>
            <a:pPr algn="ctr" fontAlgn="auto">
              <a:spcAft>
                <a:spcPts val="0"/>
              </a:spcAft>
              <a:buFontTx/>
              <a:buNone/>
              <a:defRPr/>
            </a:pPr>
            <a:endPar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2292"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12294"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25</a:t>
            </a:r>
          </a:p>
        </p:txBody>
      </p:sp>
      <p:sp>
        <p:nvSpPr>
          <p:cNvPr id="35847"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5848"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5849"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5850"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5851"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35852" name="Rectangle 12"/>
          <p:cNvSpPr>
            <a:spLocks noChangeArrowheads="1"/>
          </p:cNvSpPr>
          <p:nvPr/>
        </p:nvSpPr>
        <p:spPr bwMode="auto">
          <a:xfrm>
            <a:off x="4000496" y="3716338"/>
            <a:ext cx="4892679" cy="574675"/>
          </a:xfrm>
          <a:prstGeom prst="rect">
            <a:avLst/>
          </a:prstGeom>
          <a:ln w="76200" cmpd="thickThin" algn="ctr">
            <a:solidFill>
              <a:srgbClr val="FFFF0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35853" name="AutoShape 13"/>
          <p:cNvSpPr>
            <a:spLocks noChangeArrowheads="1"/>
          </p:cNvSpPr>
          <p:nvPr/>
        </p:nvSpPr>
        <p:spPr bwMode="auto">
          <a:xfrm rot="10800000">
            <a:off x="5148263" y="4797425"/>
            <a:ext cx="3311525" cy="1295400"/>
          </a:xfrm>
          <a:prstGeom prst="wedgeRectCallout">
            <a:avLst>
              <a:gd name="adj1" fmla="val -5278"/>
              <a:gd name="adj2" fmla="val 85417"/>
            </a:avLst>
          </a:prstGeom>
          <a:ln w="76200" cmpd="thickThin" algn="ctr">
            <a:solidFill>
              <a:srgbClr val="00B050"/>
            </a:solidFill>
            <a:miter lim="800000"/>
            <a:headEnd/>
            <a:tailEnd/>
          </a:ln>
          <a:scene3d>
            <a:camera prst="orthographicFront"/>
            <a:lightRig rig="threePt" dir="t"/>
          </a:scene3d>
          <a:sp3d>
            <a:bevelT w="114300" prst="artDeco"/>
          </a:sp3d>
        </p:spPr>
        <p:txBody>
          <a:bodyPr rot="10800000"/>
          <a:lstStyle/>
          <a:p>
            <a:pPr fontAlgn="auto">
              <a:spcBef>
                <a:spcPts val="0"/>
              </a:spcBef>
              <a:spcAft>
                <a:spcPts val="0"/>
              </a:spcAft>
              <a:defRPr/>
            </a:pPr>
            <a:r>
              <a:rPr lang="ru-RU" sz="3600" b="1" i="1" dirty="0">
                <a:solidFill>
                  <a:srgbClr val="CC0000"/>
                </a:solidFill>
                <a:latin typeface="+mn-lt"/>
              </a:rPr>
              <a:t>В Антарктиде</a:t>
            </a:r>
          </a:p>
        </p:txBody>
      </p:sp>
      <p:sp>
        <p:nvSpPr>
          <p:cNvPr id="12303"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6"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500" fill="hold"/>
                                        <p:tgtEl>
                                          <p:spTgt spid="35842"/>
                                        </p:tgtEl>
                                        <p:attrNameLst>
                                          <p:attrName>ppt_w</p:attrName>
                                        </p:attrNameLst>
                                      </p:cBhvr>
                                      <p:tavLst>
                                        <p:tav tm="0">
                                          <p:val>
                                            <p:strVal val="#ppt_w*0.70"/>
                                          </p:val>
                                        </p:tav>
                                        <p:tav tm="100000">
                                          <p:val>
                                            <p:strVal val="#ppt_w"/>
                                          </p:val>
                                        </p:tav>
                                      </p:tavLst>
                                    </p:anim>
                                    <p:anim calcmode="lin" valueType="num">
                                      <p:cBhvr>
                                        <p:cTn id="8" dur="500" fill="hold"/>
                                        <p:tgtEl>
                                          <p:spTgt spid="35842"/>
                                        </p:tgtEl>
                                        <p:attrNameLst>
                                          <p:attrName>ppt_h</p:attrName>
                                        </p:attrNameLst>
                                      </p:cBhvr>
                                      <p:tavLst>
                                        <p:tav tm="0">
                                          <p:val>
                                            <p:strVal val="#ppt_h"/>
                                          </p:val>
                                        </p:tav>
                                        <p:tav tm="100000">
                                          <p:val>
                                            <p:strVal val="#ppt_h"/>
                                          </p:val>
                                        </p:tav>
                                      </p:tavLst>
                                    </p:anim>
                                    <p:animEffect transition="in" filter="fade">
                                      <p:cBhvr>
                                        <p:cTn id="9" dur="500"/>
                                        <p:tgtEl>
                                          <p:spTgt spid="35842"/>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35842"/>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35843">
                                            <p:bg/>
                                          </p:spTgt>
                                        </p:tgtEl>
                                        <p:attrNameLst>
                                          <p:attrName>style.visibility</p:attrName>
                                        </p:attrNameLst>
                                      </p:cBhvr>
                                      <p:to>
                                        <p:strVal val="visible"/>
                                      </p:to>
                                    </p:set>
                                    <p:animEffect transition="in" filter="slide(fromLeft)">
                                      <p:cBhvr>
                                        <p:cTn id="15" dur="500"/>
                                        <p:tgtEl>
                                          <p:spTgt spid="35843">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35843">
                                            <p:txEl>
                                              <p:pRg st="0" end="0"/>
                                            </p:txEl>
                                          </p:spTgt>
                                        </p:tgtEl>
                                        <p:attrNameLst>
                                          <p:attrName>style.visibility</p:attrName>
                                        </p:attrNameLst>
                                      </p:cBhvr>
                                      <p:to>
                                        <p:strVal val="visible"/>
                                      </p:to>
                                    </p:set>
                                    <p:animEffect transition="in" filter="slide(fromLeft)">
                                      <p:cBhvr>
                                        <p:cTn id="19" dur="500"/>
                                        <p:tgtEl>
                                          <p:spTgt spid="35843">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35847"/>
                                        </p:tgtEl>
                                        <p:attrNameLst>
                                          <p:attrName>style.visibility</p:attrName>
                                        </p:attrNameLst>
                                      </p:cBhvr>
                                      <p:to>
                                        <p:strVal val="visible"/>
                                      </p:to>
                                    </p:set>
                                    <p:animEffect transition="in" filter="fade">
                                      <p:cBhvr>
                                        <p:cTn id="23" dur="1000"/>
                                        <p:tgtEl>
                                          <p:spTgt spid="35847"/>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35848"/>
                                        </p:tgtEl>
                                        <p:attrNameLst>
                                          <p:attrName>style.visibility</p:attrName>
                                        </p:attrNameLst>
                                      </p:cBhvr>
                                      <p:to>
                                        <p:strVal val="visible"/>
                                      </p:to>
                                    </p:set>
                                    <p:animEffect transition="in" filter="fade">
                                      <p:cBhvr>
                                        <p:cTn id="27" dur="1000"/>
                                        <p:tgtEl>
                                          <p:spTgt spid="35848"/>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35849"/>
                                        </p:tgtEl>
                                        <p:attrNameLst>
                                          <p:attrName>style.visibility</p:attrName>
                                        </p:attrNameLst>
                                      </p:cBhvr>
                                      <p:to>
                                        <p:strVal val="visible"/>
                                      </p:to>
                                    </p:set>
                                    <p:animEffect transition="in" filter="fade">
                                      <p:cBhvr>
                                        <p:cTn id="31" dur="1000"/>
                                        <p:tgtEl>
                                          <p:spTgt spid="35849"/>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35850"/>
                                        </p:tgtEl>
                                        <p:attrNameLst>
                                          <p:attrName>style.visibility</p:attrName>
                                        </p:attrNameLst>
                                      </p:cBhvr>
                                      <p:to>
                                        <p:strVal val="visible"/>
                                      </p:to>
                                    </p:set>
                                    <p:animEffect transition="in" filter="fade">
                                      <p:cBhvr>
                                        <p:cTn id="35" dur="1000"/>
                                        <p:tgtEl>
                                          <p:spTgt spid="35850"/>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35851"/>
                                        </p:tgtEl>
                                        <p:attrNameLst>
                                          <p:attrName>style.visibility</p:attrName>
                                        </p:attrNameLst>
                                      </p:cBhvr>
                                      <p:to>
                                        <p:strVal val="visible"/>
                                      </p:to>
                                    </p:set>
                                    <p:animEffect transition="in" filter="fade">
                                      <p:cBhvr>
                                        <p:cTn id="39" dur="1000"/>
                                        <p:tgtEl>
                                          <p:spTgt spid="35851"/>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5852"/>
                                        </p:tgtEl>
                                        <p:attrNameLst>
                                          <p:attrName>style.visibility</p:attrName>
                                        </p:attrNameLst>
                                      </p:cBhvr>
                                      <p:to>
                                        <p:strVal val="visible"/>
                                      </p:to>
                                    </p:set>
                                    <p:animEffect transition="in" filter="wipe(up)">
                                      <p:cBhvr>
                                        <p:cTn id="44" dur="500"/>
                                        <p:tgtEl>
                                          <p:spTgt spid="35852"/>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35853"/>
                                        </p:tgtEl>
                                        <p:attrNameLst>
                                          <p:attrName>style.visibility</p:attrName>
                                        </p:attrNameLst>
                                      </p:cBhvr>
                                      <p:to>
                                        <p:strVal val="visible"/>
                                      </p:to>
                                    </p:set>
                                    <p:animEffect transition="in" filter="wipe(up)">
                                      <p:cBhvr>
                                        <p:cTn id="48" dur="500"/>
                                        <p:tgtEl>
                                          <p:spTgt spid="35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2" grpId="1"/>
      <p:bldP spid="35843" grpId="0" build="p" animBg="1"/>
      <p:bldP spid="35847" grpId="0" animBg="1"/>
      <p:bldP spid="35848" grpId="0" animBg="1"/>
      <p:bldP spid="35849" grpId="0" animBg="1"/>
      <p:bldP spid="35850" grpId="0" animBg="1"/>
      <p:bldP spid="35851" grpId="0" animBg="1"/>
      <p:bldP spid="35852" grpId="0" animBg="1"/>
      <p:bldP spid="3585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36867" name="Rectangle 3"/>
          <p:cNvSpPr>
            <a:spLocks noGrp="1" noChangeArrowheads="1"/>
          </p:cNvSpPr>
          <p:nvPr>
            <p:ph type="body" idx="1"/>
          </p:nvPr>
        </p:nvSpPr>
        <p:spPr>
          <a:xfrm>
            <a:off x="1331913" y="1989138"/>
            <a:ext cx="6780212" cy="1368425"/>
          </a:xfrm>
          <a:ln w="76200">
            <a:solidFill>
              <a:srgbClr val="FFC000"/>
            </a:solidFill>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ormAutofit fontScale="92500" lnSpcReduction="10000"/>
          </a:bodyPr>
          <a:lstStyle/>
          <a:p>
            <a:pPr algn="ctr" fontAlgn="auto">
              <a:lnSpc>
                <a:spcPct val="90000"/>
              </a:lnSpc>
              <a:spcAft>
                <a:spcPts val="0"/>
              </a:spcAft>
              <a:buFont typeface="Arial" pitchFamily="34" charset="0"/>
              <a:buNone/>
              <a:defRPr/>
            </a:pPr>
            <a:r>
              <a:rPr lang="ru-RU" sz="1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Более полутора тысяч лет назад в Индии была изготовлена железная колонна весом  в 6,5т, высотой 7,3м, диаметром у основания 41,6см, у верха 29,5см, стоящая ныне на одной из площадей индийской столицы. Она стоит на тропическом солнце, под дождями 15 столетий, но не  подверглась ни малейшей коррозии. Почему на неё не действует коррозия?</a:t>
            </a:r>
          </a:p>
        </p:txBody>
      </p:sp>
      <p:sp>
        <p:nvSpPr>
          <p:cNvPr id="13317"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pPr fontAlgn="auto">
              <a:spcBef>
                <a:spcPts val="0"/>
              </a:spcBef>
              <a:spcAft>
                <a:spcPts val="0"/>
              </a:spcAft>
              <a:defRPr/>
            </a:pPr>
            <a:endParaRPr lang="ru-RU">
              <a:latin typeface="+mn-lt"/>
            </a:endParaRPr>
          </a:p>
        </p:txBody>
      </p:sp>
      <p:sp>
        <p:nvSpPr>
          <p:cNvPr id="13318"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30</a:t>
            </a:r>
          </a:p>
        </p:txBody>
      </p:sp>
      <p:sp>
        <p:nvSpPr>
          <p:cNvPr id="36871"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6872"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6873"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6874"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6875"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36876" name="Rectangle 12"/>
          <p:cNvSpPr>
            <a:spLocks noChangeArrowheads="1"/>
          </p:cNvSpPr>
          <p:nvPr/>
        </p:nvSpPr>
        <p:spPr bwMode="auto">
          <a:xfrm>
            <a:off x="4000496" y="3716338"/>
            <a:ext cx="4892679" cy="574675"/>
          </a:xfrm>
          <a:prstGeom prst="rect">
            <a:avLst/>
          </a:prstGeom>
          <a:ln w="76200" cmpd="thickThin" algn="ctr">
            <a:solidFill>
              <a:srgbClr val="FFC000"/>
            </a:solidFill>
            <a:miter lim="800000"/>
            <a:headEnd/>
            <a:tailEnd/>
          </a:ln>
          <a:scene3d>
            <a:camera prst="orthographicFront">
              <a:rot lat="0" lon="0" rev="0"/>
            </a:camera>
            <a:lightRig rig="contrasting" dir="t">
              <a:rot lat="0" lon="0" rev="4500000"/>
            </a:lightRig>
          </a:scene3d>
          <a:sp3d>
            <a:bevelT w="114300" prst="artDeco"/>
          </a:sp3d>
        </p:spPr>
        <p:txBody>
          <a:bodyPr wrap="none" anchor="ctr">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36877" name="AutoShape 13"/>
          <p:cNvSpPr>
            <a:spLocks noChangeArrowheads="1"/>
          </p:cNvSpPr>
          <p:nvPr/>
        </p:nvSpPr>
        <p:spPr bwMode="auto">
          <a:xfrm rot="10800000">
            <a:off x="5000626" y="4797424"/>
            <a:ext cx="3929089" cy="1346219"/>
          </a:xfrm>
          <a:prstGeom prst="wedgeRectCallout">
            <a:avLst>
              <a:gd name="adj1" fmla="val -5278"/>
              <a:gd name="adj2" fmla="val 85417"/>
            </a:avLst>
          </a:prstGeom>
          <a:ln w="76200" cmpd="thickThin" algn="ctr">
            <a:solidFill>
              <a:srgbClr val="00B050"/>
            </a:solidFill>
            <a:miter lim="800000"/>
            <a:headEnd/>
            <a:tailEnd/>
          </a:ln>
          <a:scene3d>
            <a:camera prst="orthographicFront"/>
            <a:lightRig rig="threePt" dir="t"/>
          </a:scene3d>
          <a:sp3d>
            <a:bevelT w="114300" prst="artDeco"/>
          </a:sp3d>
        </p:spPr>
        <p:txBody>
          <a:bodyPr rot="10800000"/>
          <a:lstStyle/>
          <a:p>
            <a:pPr fontAlgn="auto">
              <a:spcBef>
                <a:spcPts val="0"/>
              </a:spcBef>
              <a:spcAft>
                <a:spcPts val="0"/>
              </a:spcAft>
              <a:defRPr/>
            </a:pPr>
            <a:r>
              <a:rPr lang="ru-RU" sz="1400" dirty="0" smtClean="0">
                <a:solidFill>
                  <a:srgbClr val="CC0000"/>
                </a:solidFill>
                <a:latin typeface="+mn-lt"/>
              </a:rPr>
              <a:t>Воздух Дели не загрязнен выбросами промышленных предприятий. Химически чистое железо не ржавеет. На столб постоянно залезают йоги, а тела их смазаны специальными маслами. Эти масла смазывают колонну и тем самым предотвращают действие кислорода на металл.</a:t>
            </a:r>
            <a:endParaRPr lang="ru-RU" sz="1400" dirty="0">
              <a:solidFill>
                <a:srgbClr val="CC0000"/>
              </a:solidFill>
              <a:latin typeface="+mn-lt"/>
            </a:endParaRPr>
          </a:p>
        </p:txBody>
      </p:sp>
      <p:sp>
        <p:nvSpPr>
          <p:cNvPr id="13329"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500" fill="hold"/>
                                        <p:tgtEl>
                                          <p:spTgt spid="36866"/>
                                        </p:tgtEl>
                                        <p:attrNameLst>
                                          <p:attrName>ppt_w</p:attrName>
                                        </p:attrNameLst>
                                      </p:cBhvr>
                                      <p:tavLst>
                                        <p:tav tm="0">
                                          <p:val>
                                            <p:strVal val="#ppt_w*0.70"/>
                                          </p:val>
                                        </p:tav>
                                        <p:tav tm="100000">
                                          <p:val>
                                            <p:strVal val="#ppt_w"/>
                                          </p:val>
                                        </p:tav>
                                      </p:tavLst>
                                    </p:anim>
                                    <p:anim calcmode="lin" valueType="num">
                                      <p:cBhvr>
                                        <p:cTn id="8" dur="500" fill="hold"/>
                                        <p:tgtEl>
                                          <p:spTgt spid="36866"/>
                                        </p:tgtEl>
                                        <p:attrNameLst>
                                          <p:attrName>ppt_h</p:attrName>
                                        </p:attrNameLst>
                                      </p:cBhvr>
                                      <p:tavLst>
                                        <p:tav tm="0">
                                          <p:val>
                                            <p:strVal val="#ppt_h"/>
                                          </p:val>
                                        </p:tav>
                                        <p:tav tm="100000">
                                          <p:val>
                                            <p:strVal val="#ppt_h"/>
                                          </p:val>
                                        </p:tav>
                                      </p:tavLst>
                                    </p:anim>
                                    <p:animEffect transition="in" filter="fade">
                                      <p:cBhvr>
                                        <p:cTn id="9" dur="500"/>
                                        <p:tgtEl>
                                          <p:spTgt spid="36866"/>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36866"/>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36867">
                                            <p:bg/>
                                          </p:spTgt>
                                        </p:tgtEl>
                                        <p:attrNameLst>
                                          <p:attrName>style.visibility</p:attrName>
                                        </p:attrNameLst>
                                      </p:cBhvr>
                                      <p:to>
                                        <p:strVal val="visible"/>
                                      </p:to>
                                    </p:set>
                                    <p:animEffect transition="in" filter="slide(fromLeft)">
                                      <p:cBhvr>
                                        <p:cTn id="15" dur="500"/>
                                        <p:tgtEl>
                                          <p:spTgt spid="36867">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36867">
                                            <p:txEl>
                                              <p:pRg st="0" end="0"/>
                                            </p:txEl>
                                          </p:spTgt>
                                        </p:tgtEl>
                                        <p:attrNameLst>
                                          <p:attrName>style.visibility</p:attrName>
                                        </p:attrNameLst>
                                      </p:cBhvr>
                                      <p:to>
                                        <p:strVal val="visible"/>
                                      </p:to>
                                    </p:set>
                                    <p:animEffect transition="in" filter="slide(fromLeft)">
                                      <p:cBhvr>
                                        <p:cTn id="19" dur="500"/>
                                        <p:tgtEl>
                                          <p:spTgt spid="36867">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36871"/>
                                        </p:tgtEl>
                                        <p:attrNameLst>
                                          <p:attrName>style.visibility</p:attrName>
                                        </p:attrNameLst>
                                      </p:cBhvr>
                                      <p:to>
                                        <p:strVal val="visible"/>
                                      </p:to>
                                    </p:set>
                                    <p:animEffect transition="in" filter="fade">
                                      <p:cBhvr>
                                        <p:cTn id="23" dur="1000"/>
                                        <p:tgtEl>
                                          <p:spTgt spid="36871"/>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36872"/>
                                        </p:tgtEl>
                                        <p:attrNameLst>
                                          <p:attrName>style.visibility</p:attrName>
                                        </p:attrNameLst>
                                      </p:cBhvr>
                                      <p:to>
                                        <p:strVal val="visible"/>
                                      </p:to>
                                    </p:set>
                                    <p:animEffect transition="in" filter="fade">
                                      <p:cBhvr>
                                        <p:cTn id="27" dur="1000"/>
                                        <p:tgtEl>
                                          <p:spTgt spid="36872"/>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36873"/>
                                        </p:tgtEl>
                                        <p:attrNameLst>
                                          <p:attrName>style.visibility</p:attrName>
                                        </p:attrNameLst>
                                      </p:cBhvr>
                                      <p:to>
                                        <p:strVal val="visible"/>
                                      </p:to>
                                    </p:set>
                                    <p:animEffect transition="in" filter="fade">
                                      <p:cBhvr>
                                        <p:cTn id="31" dur="1000"/>
                                        <p:tgtEl>
                                          <p:spTgt spid="36873"/>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36874"/>
                                        </p:tgtEl>
                                        <p:attrNameLst>
                                          <p:attrName>style.visibility</p:attrName>
                                        </p:attrNameLst>
                                      </p:cBhvr>
                                      <p:to>
                                        <p:strVal val="visible"/>
                                      </p:to>
                                    </p:set>
                                    <p:animEffect transition="in" filter="fade">
                                      <p:cBhvr>
                                        <p:cTn id="35" dur="1000"/>
                                        <p:tgtEl>
                                          <p:spTgt spid="36874"/>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36875"/>
                                        </p:tgtEl>
                                        <p:attrNameLst>
                                          <p:attrName>style.visibility</p:attrName>
                                        </p:attrNameLst>
                                      </p:cBhvr>
                                      <p:to>
                                        <p:strVal val="visible"/>
                                      </p:to>
                                    </p:set>
                                    <p:animEffect transition="in" filter="fade">
                                      <p:cBhvr>
                                        <p:cTn id="39" dur="1000"/>
                                        <p:tgtEl>
                                          <p:spTgt spid="36875"/>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6876"/>
                                        </p:tgtEl>
                                        <p:attrNameLst>
                                          <p:attrName>style.visibility</p:attrName>
                                        </p:attrNameLst>
                                      </p:cBhvr>
                                      <p:to>
                                        <p:strVal val="visible"/>
                                      </p:to>
                                    </p:set>
                                    <p:animEffect transition="in" filter="wipe(up)">
                                      <p:cBhvr>
                                        <p:cTn id="44" dur="500"/>
                                        <p:tgtEl>
                                          <p:spTgt spid="36876"/>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36877"/>
                                        </p:tgtEl>
                                        <p:attrNameLst>
                                          <p:attrName>style.visibility</p:attrName>
                                        </p:attrNameLst>
                                      </p:cBhvr>
                                      <p:to>
                                        <p:strVal val="visible"/>
                                      </p:to>
                                    </p:set>
                                    <p:animEffect transition="in" filter="wipe(up)">
                                      <p:cBhvr>
                                        <p:cTn id="48" dur="500"/>
                                        <p:tgtEl>
                                          <p:spTgt spid="368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6" grpId="1"/>
      <p:bldP spid="36867" grpId="0" build="p" animBg="1"/>
      <p:bldP spid="36871" grpId="0" animBg="1"/>
      <p:bldP spid="36872" grpId="0" animBg="1"/>
      <p:bldP spid="36873" grpId="0" animBg="1"/>
      <p:bldP spid="36874" grpId="0" animBg="1"/>
      <p:bldP spid="36875" grpId="0" animBg="1"/>
      <p:bldP spid="36876" grpId="0" animBg="1"/>
      <p:bldP spid="3687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37891" name="Rectangle 3"/>
          <p:cNvSpPr>
            <a:spLocks noGrp="1" noChangeArrowheads="1"/>
          </p:cNvSpPr>
          <p:nvPr>
            <p:ph type="body" idx="1"/>
          </p:nvPr>
        </p:nvSpPr>
        <p:spPr>
          <a:xfrm>
            <a:off x="1331913" y="1989138"/>
            <a:ext cx="6780212" cy="1511300"/>
          </a:xfrm>
          <a:ln w="92075" cap="rnd" cmpd="thinThick">
            <a:solidFill>
              <a:srgbClr val="FF0000"/>
            </a:solidFill>
            <a:bevel/>
          </a:ln>
        </p:spPr>
        <p:style>
          <a:lnRef idx="2">
            <a:schemeClr val="accent2"/>
          </a:lnRef>
          <a:fillRef idx="1">
            <a:schemeClr val="lt1"/>
          </a:fillRef>
          <a:effectRef idx="0">
            <a:schemeClr val="accent2"/>
          </a:effectRef>
          <a:fontRef idx="minor">
            <a:schemeClr val="dk1"/>
          </a:fontRef>
        </p:style>
        <p:txBody>
          <a:bodyPr rtlCol="0">
            <a:noAutofit/>
          </a:bodyPr>
          <a:lstStyle/>
          <a:p>
            <a:pPr algn="ctr" fontAlgn="auto">
              <a:spcAft>
                <a:spcPts val="0"/>
              </a:spcAft>
              <a:buFont typeface="Arial" pitchFamily="34" charset="0"/>
              <a:buNone/>
              <a:defRPr/>
            </a:pPr>
            <a:r>
              <a:rPr lang="ru-RU" b="1" i="1" dirty="0" smtClean="0">
                <a:solidFill>
                  <a:srgbClr val="0066FF"/>
                </a:solidFill>
              </a:rPr>
              <a:t>Какая птица является крупным издателем школьных учебников?</a:t>
            </a:r>
            <a:r>
              <a:rPr lang="ru-RU" sz="2800" dirty="0" smtClean="0"/>
              <a:t>  </a:t>
            </a:r>
            <a:endParaRPr lang="ru-RU" sz="2800" b="1" dirty="0" smtClean="0">
              <a:solidFill>
                <a:schemeClr val="bg1"/>
              </a:solidFill>
            </a:endParaRPr>
          </a:p>
        </p:txBody>
      </p:sp>
      <p:sp>
        <p:nvSpPr>
          <p:cNvPr id="14340"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14342" name="WordArt 6" descr="Орех"/>
          <p:cNvSpPr>
            <a:spLocks noChangeArrowheads="1" noChangeShapeType="1" noTextEdit="1"/>
          </p:cNvSpPr>
          <p:nvPr/>
        </p:nvSpPr>
        <p:spPr bwMode="auto">
          <a:xfrm>
            <a:off x="900113" y="765175"/>
            <a:ext cx="287337" cy="576263"/>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3</a:t>
            </a:r>
          </a:p>
        </p:txBody>
      </p:sp>
      <p:sp>
        <p:nvSpPr>
          <p:cNvPr id="37895"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7896"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7897"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7898"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7899"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37900" name="Rectangle 12"/>
          <p:cNvSpPr>
            <a:spLocks noChangeArrowheads="1"/>
          </p:cNvSpPr>
          <p:nvPr/>
        </p:nvSpPr>
        <p:spPr bwMode="auto">
          <a:xfrm>
            <a:off x="4000496" y="3716338"/>
            <a:ext cx="4892679" cy="574675"/>
          </a:xfrm>
          <a:prstGeom prst="rect">
            <a:avLst/>
          </a:prstGeom>
          <a:ln w="76200" cmpd="thickThin" algn="ctr">
            <a:solidFill>
              <a:srgbClr val="FF0000"/>
            </a:solidFill>
            <a:miter lim="800000"/>
            <a:headEnd/>
            <a:tailEnd/>
          </a:ln>
          <a:scene3d>
            <a:camera prst="orthographicFront">
              <a:rot lat="0" lon="0" rev="0"/>
            </a:camera>
            <a:lightRig rig="contrasting" dir="t">
              <a:rot lat="0" lon="0" rev="4500000"/>
            </a:lightRig>
          </a:scene3d>
          <a:sp3d>
            <a:bevelT w="114300" prst="artDeco"/>
          </a:sp3d>
        </p:spPr>
        <p:txBody>
          <a:bodyPr wrap="none" anchor="ctr">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37901" name="AutoShape 13"/>
          <p:cNvSpPr>
            <a:spLocks noChangeArrowheads="1"/>
          </p:cNvSpPr>
          <p:nvPr/>
        </p:nvSpPr>
        <p:spPr bwMode="auto">
          <a:xfrm rot="10800000">
            <a:off x="5148262" y="4797425"/>
            <a:ext cx="3781455" cy="1295400"/>
          </a:xfrm>
          <a:prstGeom prst="wedgeRectCallout">
            <a:avLst>
              <a:gd name="adj1" fmla="val -5278"/>
              <a:gd name="adj2" fmla="val 85417"/>
            </a:avLst>
          </a:prstGeom>
          <a:ln w="76200" cmpd="thickThin" algn="ctr">
            <a:solidFill>
              <a:srgbClr val="FF0000"/>
            </a:solidFill>
            <a:miter lim="800000"/>
            <a:headEnd/>
            <a:tailEnd/>
          </a:ln>
          <a:scene3d>
            <a:camera prst="orthographicFront"/>
            <a:lightRig rig="threePt" dir="t"/>
          </a:scene3d>
          <a:sp3d>
            <a:bevelT w="114300" prst="artDeco"/>
          </a:sp3d>
        </p:spPr>
        <p:txBody>
          <a:bodyPr rot="10800000" anchor="ctr"/>
          <a:lstStyle/>
          <a:p>
            <a:pPr algn="ctr" fontAlgn="auto">
              <a:lnSpc>
                <a:spcPct val="80000"/>
              </a:lnSpc>
              <a:spcBef>
                <a:spcPts val="0"/>
              </a:spcBef>
              <a:spcAft>
                <a:spcPts val="0"/>
              </a:spcAft>
              <a:defRPr/>
            </a:pPr>
            <a:r>
              <a:rPr lang="ru-RU" sz="2400" b="1" i="1" dirty="0" smtClean="0">
                <a:solidFill>
                  <a:srgbClr val="C00000"/>
                </a:solidFill>
                <a:latin typeface="+mj-lt"/>
              </a:rPr>
              <a:t>Издательство «Дрофа». Дрофа - крупная птица отряда журавлеобразных.</a:t>
            </a:r>
            <a:endParaRPr lang="ru-RU" sz="2400" b="1" dirty="0">
              <a:solidFill>
                <a:srgbClr val="C00000"/>
              </a:solidFill>
              <a:latin typeface="+mj-lt"/>
            </a:endParaRPr>
          </a:p>
        </p:txBody>
      </p:sp>
      <p:sp>
        <p:nvSpPr>
          <p:cNvPr id="14351" name="Rectangle 18"/>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strVal val="#ppt_w*0.70"/>
                                          </p:val>
                                        </p:tav>
                                        <p:tav tm="100000">
                                          <p:val>
                                            <p:strVal val="#ppt_w"/>
                                          </p:val>
                                        </p:tav>
                                      </p:tavLst>
                                    </p:anim>
                                    <p:anim calcmode="lin" valueType="num">
                                      <p:cBhvr>
                                        <p:cTn id="8" dur="500" fill="hold"/>
                                        <p:tgtEl>
                                          <p:spTgt spid="37890"/>
                                        </p:tgtEl>
                                        <p:attrNameLst>
                                          <p:attrName>ppt_h</p:attrName>
                                        </p:attrNameLst>
                                      </p:cBhvr>
                                      <p:tavLst>
                                        <p:tav tm="0">
                                          <p:val>
                                            <p:strVal val="#ppt_h"/>
                                          </p:val>
                                        </p:tav>
                                        <p:tav tm="100000">
                                          <p:val>
                                            <p:strVal val="#ppt_h"/>
                                          </p:val>
                                        </p:tav>
                                      </p:tavLst>
                                    </p:anim>
                                    <p:animEffect transition="in" filter="fade">
                                      <p:cBhvr>
                                        <p:cTn id="9" dur="500"/>
                                        <p:tgtEl>
                                          <p:spTgt spid="37890"/>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37890"/>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37891">
                                            <p:bg/>
                                          </p:spTgt>
                                        </p:tgtEl>
                                        <p:attrNameLst>
                                          <p:attrName>style.visibility</p:attrName>
                                        </p:attrNameLst>
                                      </p:cBhvr>
                                      <p:to>
                                        <p:strVal val="visible"/>
                                      </p:to>
                                    </p:set>
                                    <p:animEffect transition="in" filter="slide(fromLeft)">
                                      <p:cBhvr>
                                        <p:cTn id="15" dur="500"/>
                                        <p:tgtEl>
                                          <p:spTgt spid="37891">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37891">
                                            <p:txEl>
                                              <p:pRg st="0" end="0"/>
                                            </p:txEl>
                                          </p:spTgt>
                                        </p:tgtEl>
                                        <p:attrNameLst>
                                          <p:attrName>style.visibility</p:attrName>
                                        </p:attrNameLst>
                                      </p:cBhvr>
                                      <p:to>
                                        <p:strVal val="visible"/>
                                      </p:to>
                                    </p:set>
                                    <p:animEffect transition="in" filter="slide(fromLeft)">
                                      <p:cBhvr>
                                        <p:cTn id="19" dur="500"/>
                                        <p:tgtEl>
                                          <p:spTgt spid="37891">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37895"/>
                                        </p:tgtEl>
                                        <p:attrNameLst>
                                          <p:attrName>style.visibility</p:attrName>
                                        </p:attrNameLst>
                                      </p:cBhvr>
                                      <p:to>
                                        <p:strVal val="visible"/>
                                      </p:to>
                                    </p:set>
                                    <p:animEffect transition="in" filter="fade">
                                      <p:cBhvr>
                                        <p:cTn id="23" dur="1000"/>
                                        <p:tgtEl>
                                          <p:spTgt spid="37895"/>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37896"/>
                                        </p:tgtEl>
                                        <p:attrNameLst>
                                          <p:attrName>style.visibility</p:attrName>
                                        </p:attrNameLst>
                                      </p:cBhvr>
                                      <p:to>
                                        <p:strVal val="visible"/>
                                      </p:to>
                                    </p:set>
                                    <p:animEffect transition="in" filter="fade">
                                      <p:cBhvr>
                                        <p:cTn id="27" dur="1000"/>
                                        <p:tgtEl>
                                          <p:spTgt spid="37896"/>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37897"/>
                                        </p:tgtEl>
                                        <p:attrNameLst>
                                          <p:attrName>style.visibility</p:attrName>
                                        </p:attrNameLst>
                                      </p:cBhvr>
                                      <p:to>
                                        <p:strVal val="visible"/>
                                      </p:to>
                                    </p:set>
                                    <p:animEffect transition="in" filter="fade">
                                      <p:cBhvr>
                                        <p:cTn id="31" dur="1000"/>
                                        <p:tgtEl>
                                          <p:spTgt spid="37897"/>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37898"/>
                                        </p:tgtEl>
                                        <p:attrNameLst>
                                          <p:attrName>style.visibility</p:attrName>
                                        </p:attrNameLst>
                                      </p:cBhvr>
                                      <p:to>
                                        <p:strVal val="visible"/>
                                      </p:to>
                                    </p:set>
                                    <p:animEffect transition="in" filter="fade">
                                      <p:cBhvr>
                                        <p:cTn id="35" dur="1000"/>
                                        <p:tgtEl>
                                          <p:spTgt spid="37898"/>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37899"/>
                                        </p:tgtEl>
                                        <p:attrNameLst>
                                          <p:attrName>style.visibility</p:attrName>
                                        </p:attrNameLst>
                                      </p:cBhvr>
                                      <p:to>
                                        <p:strVal val="visible"/>
                                      </p:to>
                                    </p:set>
                                    <p:animEffect transition="in" filter="fade">
                                      <p:cBhvr>
                                        <p:cTn id="39" dur="1000"/>
                                        <p:tgtEl>
                                          <p:spTgt spid="37899"/>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7900"/>
                                        </p:tgtEl>
                                        <p:attrNameLst>
                                          <p:attrName>style.visibility</p:attrName>
                                        </p:attrNameLst>
                                      </p:cBhvr>
                                      <p:to>
                                        <p:strVal val="visible"/>
                                      </p:to>
                                    </p:set>
                                    <p:animEffect transition="in" filter="wipe(up)">
                                      <p:cBhvr>
                                        <p:cTn id="44" dur="500"/>
                                        <p:tgtEl>
                                          <p:spTgt spid="37900"/>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37901"/>
                                        </p:tgtEl>
                                        <p:attrNameLst>
                                          <p:attrName>style.visibility</p:attrName>
                                        </p:attrNameLst>
                                      </p:cBhvr>
                                      <p:to>
                                        <p:strVal val="visible"/>
                                      </p:to>
                                    </p:set>
                                    <p:animEffect transition="in" filter="wipe(up)">
                                      <p:cBhvr>
                                        <p:cTn id="48" dur="500"/>
                                        <p:tgtEl>
                                          <p:spTgt spid="37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0" grpId="1"/>
      <p:bldP spid="37891" grpId="0" build="p" animBg="1"/>
      <p:bldP spid="37895" grpId="0" animBg="1"/>
      <p:bldP spid="37896" grpId="0" animBg="1"/>
      <p:bldP spid="37897" grpId="0" animBg="1"/>
      <p:bldP spid="37898" grpId="0" animBg="1"/>
      <p:bldP spid="37899" grpId="0" animBg="1"/>
      <p:bldP spid="37900" grpId="0" animBg="1"/>
      <p:bldP spid="3790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38915" name="Rectangle 3"/>
          <p:cNvSpPr>
            <a:spLocks noGrp="1" noChangeArrowheads="1"/>
          </p:cNvSpPr>
          <p:nvPr>
            <p:ph type="body" idx="1"/>
          </p:nvPr>
        </p:nvSpPr>
        <p:spPr>
          <a:xfrm>
            <a:off x="1500166" y="1857365"/>
            <a:ext cx="6780212" cy="1000132"/>
          </a:xfrm>
          <a:ln w="57150">
            <a:solidFill>
              <a:srgbClr val="FFC000"/>
            </a:solidFill>
          </a:ln>
          <a:scene3d>
            <a:camera prst="orthographicFront"/>
            <a:lightRig rig="threePt" dir="t"/>
          </a:scene3d>
          <a:sp3d>
            <a:bevelT w="114300" prst="artDeco"/>
          </a:sp3d>
        </p:spPr>
        <p:style>
          <a:lnRef idx="2">
            <a:schemeClr val="accent2"/>
          </a:lnRef>
          <a:fillRef idx="1">
            <a:schemeClr val="lt1"/>
          </a:fillRef>
          <a:effectRef idx="0">
            <a:schemeClr val="accent2"/>
          </a:effectRef>
          <a:fontRef idx="minor">
            <a:schemeClr val="dk1"/>
          </a:fontRef>
        </p:style>
        <p:txBody>
          <a:bodyPr rtlCol="0">
            <a:noAutofit/>
          </a:bodyPr>
          <a:lstStyle/>
          <a:p>
            <a:pPr algn="ctr" fontAlgn="auto">
              <a:spcAft>
                <a:spcPts val="0"/>
              </a:spcAft>
              <a:buFont typeface="Arial" pitchFamily="34" charset="0"/>
              <a:buNone/>
              <a:defRPr/>
            </a:pPr>
            <a:r>
              <a:rPr lang="ru-RU"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Положительный ион</a:t>
            </a:r>
          </a:p>
          <a:p>
            <a:pPr algn="ctr" fontAlgn="auto">
              <a:spcAft>
                <a:spcPts val="0"/>
              </a:spcAft>
              <a:buFontTx/>
              <a:buNone/>
              <a:defRPr/>
            </a:pPr>
            <a:endPar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5364"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15366" name="WordArt 6" descr="Орех"/>
          <p:cNvSpPr>
            <a:spLocks noChangeArrowheads="1" noChangeShapeType="1" noTextEdit="1"/>
          </p:cNvSpPr>
          <p:nvPr/>
        </p:nvSpPr>
        <p:spPr bwMode="auto">
          <a:xfrm>
            <a:off x="971550" y="765175"/>
            <a:ext cx="287338" cy="576263"/>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7</a:t>
            </a:r>
          </a:p>
        </p:txBody>
      </p:sp>
      <p:sp>
        <p:nvSpPr>
          <p:cNvPr id="38919"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8920"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8921"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8922"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8923"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38924" name="Rectangle 12"/>
          <p:cNvSpPr>
            <a:spLocks noChangeArrowheads="1"/>
          </p:cNvSpPr>
          <p:nvPr/>
        </p:nvSpPr>
        <p:spPr bwMode="auto">
          <a:xfrm>
            <a:off x="4000496" y="3429000"/>
            <a:ext cx="4749803" cy="574675"/>
          </a:xfrm>
          <a:prstGeom prst="rect">
            <a:avLst/>
          </a:prstGeom>
          <a:ln w="76200" cmpd="thickThin" algn="ctr">
            <a:solidFill>
              <a:srgbClr val="FFC000"/>
            </a:solidFill>
            <a:miter lim="800000"/>
            <a:headEnd/>
            <a:tailEnd/>
          </a:ln>
          <a:scene3d>
            <a:camera prst="orthographicFront">
              <a:rot lat="0" lon="0" rev="0"/>
            </a:camera>
            <a:lightRig rig="contrasting" dir="t">
              <a:rot lat="0" lon="0" rev="4500000"/>
            </a:lightRig>
          </a:scene3d>
          <a:sp3d>
            <a:bevelT w="114300" prst="artDeco"/>
          </a:sp3d>
        </p:spPr>
        <p:txBody>
          <a:bodyPr wrap="none" anchor="ctr">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38925" name="AutoShape 13"/>
          <p:cNvSpPr>
            <a:spLocks noChangeArrowheads="1"/>
          </p:cNvSpPr>
          <p:nvPr/>
        </p:nvSpPr>
        <p:spPr bwMode="auto">
          <a:xfrm rot="10800000">
            <a:off x="5000628" y="4572008"/>
            <a:ext cx="3889375" cy="1368425"/>
          </a:xfrm>
          <a:prstGeom prst="wedgeRectCallout">
            <a:avLst>
              <a:gd name="adj1" fmla="val -819"/>
              <a:gd name="adj2" fmla="val 83523"/>
            </a:avLst>
          </a:prstGeom>
          <a:ln w="76200" cmpd="thickThin" algn="ctr">
            <a:solidFill>
              <a:srgbClr val="00B050"/>
            </a:solidFill>
            <a:miter lim="800000"/>
            <a:headEnd/>
            <a:tailEnd/>
          </a:ln>
          <a:scene3d>
            <a:camera prst="orthographicFront"/>
            <a:lightRig rig="threePt" dir="t"/>
          </a:scene3d>
          <a:sp3d>
            <a:bevelT w="114300" prst="artDeco"/>
          </a:sp3d>
        </p:spPr>
        <p:txBody>
          <a:bodyPr rot="10800000"/>
          <a:lstStyle/>
          <a:p>
            <a:pPr fontAlgn="auto">
              <a:lnSpc>
                <a:spcPct val="70000"/>
              </a:lnSpc>
              <a:spcBef>
                <a:spcPts val="0"/>
              </a:spcBef>
              <a:spcAft>
                <a:spcPts val="0"/>
              </a:spcAft>
              <a:defRPr/>
            </a:pPr>
            <a:endParaRPr lang="ru-RU" sz="2800" b="1" dirty="0">
              <a:solidFill>
                <a:srgbClr val="CC0000"/>
              </a:solidFill>
              <a:latin typeface="+mn-lt"/>
            </a:endParaRPr>
          </a:p>
          <a:p>
            <a:pPr algn="ctr" fontAlgn="auto">
              <a:lnSpc>
                <a:spcPct val="70000"/>
              </a:lnSpc>
              <a:spcBef>
                <a:spcPts val="0"/>
              </a:spcBef>
              <a:spcAft>
                <a:spcPts val="0"/>
              </a:spcAft>
              <a:defRPr/>
            </a:pPr>
            <a:r>
              <a:rPr lang="ru-RU" sz="6000" b="1" dirty="0" smtClean="0">
                <a:solidFill>
                  <a:srgbClr val="CC0000"/>
                </a:solidFill>
                <a:latin typeface="+mn-lt"/>
              </a:rPr>
              <a:t>Катион</a:t>
            </a:r>
            <a:endParaRPr lang="ru-RU" sz="6000" b="1" dirty="0">
              <a:solidFill>
                <a:srgbClr val="CC0000"/>
              </a:solidFill>
              <a:latin typeface="+mn-lt"/>
            </a:endParaRPr>
          </a:p>
        </p:txBody>
      </p:sp>
      <p:sp>
        <p:nvSpPr>
          <p:cNvPr id="15375"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strVal val="#ppt_w*0.70"/>
                                          </p:val>
                                        </p:tav>
                                        <p:tav tm="100000">
                                          <p:val>
                                            <p:strVal val="#ppt_w"/>
                                          </p:val>
                                        </p:tav>
                                      </p:tavLst>
                                    </p:anim>
                                    <p:anim calcmode="lin" valueType="num">
                                      <p:cBhvr>
                                        <p:cTn id="8" dur="500" fill="hold"/>
                                        <p:tgtEl>
                                          <p:spTgt spid="38914"/>
                                        </p:tgtEl>
                                        <p:attrNameLst>
                                          <p:attrName>ppt_h</p:attrName>
                                        </p:attrNameLst>
                                      </p:cBhvr>
                                      <p:tavLst>
                                        <p:tav tm="0">
                                          <p:val>
                                            <p:strVal val="#ppt_h"/>
                                          </p:val>
                                        </p:tav>
                                        <p:tav tm="100000">
                                          <p:val>
                                            <p:strVal val="#ppt_h"/>
                                          </p:val>
                                        </p:tav>
                                      </p:tavLst>
                                    </p:anim>
                                    <p:animEffect transition="in" filter="fade">
                                      <p:cBhvr>
                                        <p:cTn id="9" dur="500"/>
                                        <p:tgtEl>
                                          <p:spTgt spid="38914"/>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38914"/>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38915">
                                            <p:bg/>
                                          </p:spTgt>
                                        </p:tgtEl>
                                        <p:attrNameLst>
                                          <p:attrName>style.visibility</p:attrName>
                                        </p:attrNameLst>
                                      </p:cBhvr>
                                      <p:to>
                                        <p:strVal val="visible"/>
                                      </p:to>
                                    </p:set>
                                    <p:animEffect transition="in" filter="slide(fromLeft)">
                                      <p:cBhvr>
                                        <p:cTn id="15" dur="500"/>
                                        <p:tgtEl>
                                          <p:spTgt spid="38915">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38915">
                                            <p:txEl>
                                              <p:pRg st="0" end="0"/>
                                            </p:txEl>
                                          </p:spTgt>
                                        </p:tgtEl>
                                        <p:attrNameLst>
                                          <p:attrName>style.visibility</p:attrName>
                                        </p:attrNameLst>
                                      </p:cBhvr>
                                      <p:to>
                                        <p:strVal val="visible"/>
                                      </p:to>
                                    </p:set>
                                    <p:animEffect transition="in" filter="slide(fromLeft)">
                                      <p:cBhvr>
                                        <p:cTn id="19" dur="500"/>
                                        <p:tgtEl>
                                          <p:spTgt spid="38915">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38919"/>
                                        </p:tgtEl>
                                        <p:attrNameLst>
                                          <p:attrName>style.visibility</p:attrName>
                                        </p:attrNameLst>
                                      </p:cBhvr>
                                      <p:to>
                                        <p:strVal val="visible"/>
                                      </p:to>
                                    </p:set>
                                    <p:animEffect transition="in" filter="fade">
                                      <p:cBhvr>
                                        <p:cTn id="23" dur="1000"/>
                                        <p:tgtEl>
                                          <p:spTgt spid="38919"/>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38920"/>
                                        </p:tgtEl>
                                        <p:attrNameLst>
                                          <p:attrName>style.visibility</p:attrName>
                                        </p:attrNameLst>
                                      </p:cBhvr>
                                      <p:to>
                                        <p:strVal val="visible"/>
                                      </p:to>
                                    </p:set>
                                    <p:animEffect transition="in" filter="fade">
                                      <p:cBhvr>
                                        <p:cTn id="27" dur="1000"/>
                                        <p:tgtEl>
                                          <p:spTgt spid="38920"/>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38921"/>
                                        </p:tgtEl>
                                        <p:attrNameLst>
                                          <p:attrName>style.visibility</p:attrName>
                                        </p:attrNameLst>
                                      </p:cBhvr>
                                      <p:to>
                                        <p:strVal val="visible"/>
                                      </p:to>
                                    </p:set>
                                    <p:animEffect transition="in" filter="fade">
                                      <p:cBhvr>
                                        <p:cTn id="31" dur="1000"/>
                                        <p:tgtEl>
                                          <p:spTgt spid="38921"/>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38922"/>
                                        </p:tgtEl>
                                        <p:attrNameLst>
                                          <p:attrName>style.visibility</p:attrName>
                                        </p:attrNameLst>
                                      </p:cBhvr>
                                      <p:to>
                                        <p:strVal val="visible"/>
                                      </p:to>
                                    </p:set>
                                    <p:animEffect transition="in" filter="fade">
                                      <p:cBhvr>
                                        <p:cTn id="35" dur="1000"/>
                                        <p:tgtEl>
                                          <p:spTgt spid="38922"/>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38923"/>
                                        </p:tgtEl>
                                        <p:attrNameLst>
                                          <p:attrName>style.visibility</p:attrName>
                                        </p:attrNameLst>
                                      </p:cBhvr>
                                      <p:to>
                                        <p:strVal val="visible"/>
                                      </p:to>
                                    </p:set>
                                    <p:animEffect transition="in" filter="fade">
                                      <p:cBhvr>
                                        <p:cTn id="39" dur="1000"/>
                                        <p:tgtEl>
                                          <p:spTgt spid="38923"/>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8924"/>
                                        </p:tgtEl>
                                        <p:attrNameLst>
                                          <p:attrName>style.visibility</p:attrName>
                                        </p:attrNameLst>
                                      </p:cBhvr>
                                      <p:to>
                                        <p:strVal val="visible"/>
                                      </p:to>
                                    </p:set>
                                    <p:animEffect transition="in" filter="wipe(up)">
                                      <p:cBhvr>
                                        <p:cTn id="44" dur="500"/>
                                        <p:tgtEl>
                                          <p:spTgt spid="38924"/>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38925"/>
                                        </p:tgtEl>
                                        <p:attrNameLst>
                                          <p:attrName>style.visibility</p:attrName>
                                        </p:attrNameLst>
                                      </p:cBhvr>
                                      <p:to>
                                        <p:strVal val="visible"/>
                                      </p:to>
                                    </p:set>
                                    <p:animEffect transition="in" filter="wipe(up)">
                                      <p:cBhvr>
                                        <p:cTn id="48" dur="500"/>
                                        <p:tgtEl>
                                          <p:spTgt spid="38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4" grpId="1"/>
      <p:bldP spid="38915" grpId="0" build="p" animBg="1"/>
      <p:bldP spid="38919" grpId="0" animBg="1"/>
      <p:bldP spid="38920" grpId="0" animBg="1"/>
      <p:bldP spid="38921" grpId="0" animBg="1"/>
      <p:bldP spid="38922" grpId="0" animBg="1"/>
      <p:bldP spid="38923" grpId="0" animBg="1"/>
      <p:bldP spid="38924" grpId="0" animBg="1"/>
      <p:bldP spid="389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39939" name="Rectangle 3"/>
          <p:cNvSpPr>
            <a:spLocks noGrp="1" noChangeArrowheads="1"/>
          </p:cNvSpPr>
          <p:nvPr>
            <p:ph type="body" idx="1"/>
          </p:nvPr>
        </p:nvSpPr>
        <p:spPr>
          <a:xfrm>
            <a:off x="900113" y="1700213"/>
            <a:ext cx="7704137" cy="1657350"/>
          </a:xfrm>
          <a:ln w="57150">
            <a:solidFill>
              <a:srgbClr val="00CC00"/>
            </a:solidFill>
          </a:ln>
          <a:scene3d>
            <a:camera prst="orthographicFront"/>
            <a:lightRig rig="threePt" dir="t"/>
          </a:scene3d>
          <a:sp3d>
            <a:bevelT w="114300" prst="artDeco"/>
          </a:sp3d>
        </p:spPr>
        <p:style>
          <a:lnRef idx="2">
            <a:schemeClr val="accent2"/>
          </a:lnRef>
          <a:fillRef idx="1">
            <a:schemeClr val="lt1"/>
          </a:fillRef>
          <a:effectRef idx="0">
            <a:schemeClr val="accent2"/>
          </a:effectRef>
          <a:fontRef idx="minor">
            <a:schemeClr val="dk1"/>
          </a:fontRef>
        </p:style>
        <p:txBody>
          <a:bodyPr rtlCol="0">
            <a:normAutofit fontScale="77500" lnSpcReduction="20000"/>
          </a:bodyPr>
          <a:lstStyle/>
          <a:p>
            <a:pPr algn="ctr" fontAlgn="auto">
              <a:spcAft>
                <a:spcPts val="0"/>
              </a:spcAft>
              <a:buFont typeface="Arial" pitchFamily="34" charset="0"/>
              <a:buNone/>
              <a:defRPr/>
            </a:pPr>
            <a:r>
              <a:rPr lang="ru-RU" b="1" i="1" dirty="0" smtClean="0">
                <a:solidFill>
                  <a:srgbClr val="0066FF"/>
                </a:solidFill>
              </a:rPr>
              <a:t>С буквой "и" -это глагол русского языка настоящего времени, являющийся синонимом глагола "движет". С буквой "е" - это существительное, обозначающее сторону треугольника</a:t>
            </a:r>
            <a:endParaRPr lang="ru-RU" b="1" i="1" dirty="0" smtClean="0">
              <a:ln w="10541" cmpd="sng">
                <a:solidFill>
                  <a:schemeClr val="accent1">
                    <a:shade val="88000"/>
                    <a:satMod val="110000"/>
                  </a:schemeClr>
                </a:solidFill>
                <a:prstDash val="solid"/>
              </a:ln>
              <a:solidFill>
                <a:srgbClr val="0066FF"/>
              </a:solidFill>
            </a:endParaRPr>
          </a:p>
        </p:txBody>
      </p:sp>
      <p:sp>
        <p:nvSpPr>
          <p:cNvPr id="16388"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16390"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11</a:t>
            </a:r>
          </a:p>
        </p:txBody>
      </p:sp>
      <p:sp>
        <p:nvSpPr>
          <p:cNvPr id="39943"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9944"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9945"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9946"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9947"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39948" name="Rectangle 12"/>
          <p:cNvSpPr>
            <a:spLocks noChangeArrowheads="1"/>
          </p:cNvSpPr>
          <p:nvPr/>
        </p:nvSpPr>
        <p:spPr bwMode="auto">
          <a:xfrm>
            <a:off x="3929058" y="3716338"/>
            <a:ext cx="4964117" cy="574675"/>
          </a:xfrm>
          <a:prstGeom prst="rect">
            <a:avLst/>
          </a:prstGeom>
          <a:ln w="76200" cmpd="thickThin" algn="ctr">
            <a:solidFill>
              <a:srgbClr val="00CC00"/>
            </a:solidFill>
            <a:miter lim="800000"/>
            <a:headEnd/>
            <a:tailEnd/>
          </a:ln>
          <a:scene3d>
            <a:camera prst="orthographicFront">
              <a:rot lat="0" lon="0" rev="0"/>
            </a:camera>
            <a:lightRig rig="contrasting" dir="t">
              <a:rot lat="0" lon="0" rev="4500000"/>
            </a:lightRig>
          </a:scene3d>
          <a:sp3d>
            <a:bevelT w="114300" prst="artDeco"/>
          </a:sp3d>
        </p:spPr>
        <p:txBody>
          <a:bodyPr wrap="none" anchor="ctr">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39949" name="AutoShape 13"/>
          <p:cNvSpPr>
            <a:spLocks noChangeArrowheads="1"/>
          </p:cNvSpPr>
          <p:nvPr/>
        </p:nvSpPr>
        <p:spPr bwMode="auto">
          <a:xfrm rot="10800000">
            <a:off x="5148262" y="4797424"/>
            <a:ext cx="3311525" cy="917591"/>
          </a:xfrm>
          <a:prstGeom prst="wedgeRectCallout">
            <a:avLst>
              <a:gd name="adj1" fmla="val -5278"/>
              <a:gd name="adj2" fmla="val 83523"/>
            </a:avLst>
          </a:prstGeom>
          <a:ln w="76200" cmpd="thickThin" algn="ctr">
            <a:solidFill>
              <a:srgbClr val="FF0000"/>
            </a:solidFill>
            <a:miter lim="800000"/>
            <a:headEnd/>
            <a:tailEnd/>
          </a:ln>
          <a:scene3d>
            <a:camera prst="orthographicFront"/>
            <a:lightRig rig="threePt" dir="t"/>
          </a:scene3d>
          <a:sp3d>
            <a:bevelT w="114300" prst="artDeco"/>
          </a:sp3d>
        </p:spPr>
        <p:txBody>
          <a:bodyPr rot="10800000">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lnSpc>
                <a:spcPct val="70000"/>
              </a:lnSpc>
              <a:spcBef>
                <a:spcPts val="0"/>
              </a:spcBef>
              <a:spcAft>
                <a:spcPts val="0"/>
              </a:spcAft>
              <a:defRPr/>
            </a:pPr>
            <a:endParaRPr lang="ru-RU" sz="2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ndParaRPr>
          </a:p>
          <a:p>
            <a:pPr algn="ctr" fontAlgn="auto">
              <a:lnSpc>
                <a:spcPct val="70000"/>
              </a:lnSpc>
              <a:spcBef>
                <a:spcPts val="0"/>
              </a:spcBef>
              <a:spcAft>
                <a:spcPts val="0"/>
              </a:spcAft>
              <a:defRPr/>
            </a:pPr>
            <a:r>
              <a:rPr lang="ru-RU"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rPr>
              <a:t>Катит - катет</a:t>
            </a:r>
            <a:endParaRPr lang="ru-RU" sz="32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ndParaRPr>
          </a:p>
        </p:txBody>
      </p:sp>
      <p:sp>
        <p:nvSpPr>
          <p:cNvPr id="16397"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strVal val="#ppt_w*0.70"/>
                                          </p:val>
                                        </p:tav>
                                        <p:tav tm="100000">
                                          <p:val>
                                            <p:strVal val="#ppt_w"/>
                                          </p:val>
                                        </p:tav>
                                      </p:tavLst>
                                    </p:anim>
                                    <p:anim calcmode="lin" valueType="num">
                                      <p:cBhvr>
                                        <p:cTn id="8" dur="500" fill="hold"/>
                                        <p:tgtEl>
                                          <p:spTgt spid="39938"/>
                                        </p:tgtEl>
                                        <p:attrNameLst>
                                          <p:attrName>ppt_h</p:attrName>
                                        </p:attrNameLst>
                                      </p:cBhvr>
                                      <p:tavLst>
                                        <p:tav tm="0">
                                          <p:val>
                                            <p:strVal val="#ppt_h"/>
                                          </p:val>
                                        </p:tav>
                                        <p:tav tm="100000">
                                          <p:val>
                                            <p:strVal val="#ppt_h"/>
                                          </p:val>
                                        </p:tav>
                                      </p:tavLst>
                                    </p:anim>
                                    <p:animEffect transition="in" filter="fade">
                                      <p:cBhvr>
                                        <p:cTn id="9" dur="500"/>
                                        <p:tgtEl>
                                          <p:spTgt spid="39938"/>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39938"/>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39939">
                                            <p:bg/>
                                          </p:spTgt>
                                        </p:tgtEl>
                                        <p:attrNameLst>
                                          <p:attrName>style.visibility</p:attrName>
                                        </p:attrNameLst>
                                      </p:cBhvr>
                                      <p:to>
                                        <p:strVal val="visible"/>
                                      </p:to>
                                    </p:set>
                                    <p:animEffect transition="in" filter="slide(fromLeft)">
                                      <p:cBhvr>
                                        <p:cTn id="15" dur="500"/>
                                        <p:tgtEl>
                                          <p:spTgt spid="39939">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39939">
                                            <p:txEl>
                                              <p:pRg st="0" end="0"/>
                                            </p:txEl>
                                          </p:spTgt>
                                        </p:tgtEl>
                                        <p:attrNameLst>
                                          <p:attrName>style.visibility</p:attrName>
                                        </p:attrNameLst>
                                      </p:cBhvr>
                                      <p:to>
                                        <p:strVal val="visible"/>
                                      </p:to>
                                    </p:set>
                                    <p:animEffect transition="in" filter="slide(fromLeft)">
                                      <p:cBhvr>
                                        <p:cTn id="19" dur="500"/>
                                        <p:tgtEl>
                                          <p:spTgt spid="39939">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39943"/>
                                        </p:tgtEl>
                                        <p:attrNameLst>
                                          <p:attrName>style.visibility</p:attrName>
                                        </p:attrNameLst>
                                      </p:cBhvr>
                                      <p:to>
                                        <p:strVal val="visible"/>
                                      </p:to>
                                    </p:set>
                                    <p:animEffect transition="in" filter="fade">
                                      <p:cBhvr>
                                        <p:cTn id="23" dur="1000"/>
                                        <p:tgtEl>
                                          <p:spTgt spid="39943"/>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39944"/>
                                        </p:tgtEl>
                                        <p:attrNameLst>
                                          <p:attrName>style.visibility</p:attrName>
                                        </p:attrNameLst>
                                      </p:cBhvr>
                                      <p:to>
                                        <p:strVal val="visible"/>
                                      </p:to>
                                    </p:set>
                                    <p:animEffect transition="in" filter="fade">
                                      <p:cBhvr>
                                        <p:cTn id="27" dur="1000"/>
                                        <p:tgtEl>
                                          <p:spTgt spid="39944"/>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39945"/>
                                        </p:tgtEl>
                                        <p:attrNameLst>
                                          <p:attrName>style.visibility</p:attrName>
                                        </p:attrNameLst>
                                      </p:cBhvr>
                                      <p:to>
                                        <p:strVal val="visible"/>
                                      </p:to>
                                    </p:set>
                                    <p:animEffect transition="in" filter="fade">
                                      <p:cBhvr>
                                        <p:cTn id="31" dur="1000"/>
                                        <p:tgtEl>
                                          <p:spTgt spid="39945"/>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39946"/>
                                        </p:tgtEl>
                                        <p:attrNameLst>
                                          <p:attrName>style.visibility</p:attrName>
                                        </p:attrNameLst>
                                      </p:cBhvr>
                                      <p:to>
                                        <p:strVal val="visible"/>
                                      </p:to>
                                    </p:set>
                                    <p:animEffect transition="in" filter="fade">
                                      <p:cBhvr>
                                        <p:cTn id="35" dur="1000"/>
                                        <p:tgtEl>
                                          <p:spTgt spid="39946"/>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39947"/>
                                        </p:tgtEl>
                                        <p:attrNameLst>
                                          <p:attrName>style.visibility</p:attrName>
                                        </p:attrNameLst>
                                      </p:cBhvr>
                                      <p:to>
                                        <p:strVal val="visible"/>
                                      </p:to>
                                    </p:set>
                                    <p:animEffect transition="in" filter="fade">
                                      <p:cBhvr>
                                        <p:cTn id="39" dur="1000"/>
                                        <p:tgtEl>
                                          <p:spTgt spid="39947"/>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9948"/>
                                        </p:tgtEl>
                                        <p:attrNameLst>
                                          <p:attrName>style.visibility</p:attrName>
                                        </p:attrNameLst>
                                      </p:cBhvr>
                                      <p:to>
                                        <p:strVal val="visible"/>
                                      </p:to>
                                    </p:set>
                                    <p:animEffect transition="in" filter="wipe(up)">
                                      <p:cBhvr>
                                        <p:cTn id="44" dur="500"/>
                                        <p:tgtEl>
                                          <p:spTgt spid="39948"/>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39949"/>
                                        </p:tgtEl>
                                        <p:attrNameLst>
                                          <p:attrName>style.visibility</p:attrName>
                                        </p:attrNameLst>
                                      </p:cBhvr>
                                      <p:to>
                                        <p:strVal val="visible"/>
                                      </p:to>
                                    </p:set>
                                    <p:animEffect transition="in" filter="wipe(up)">
                                      <p:cBhvr>
                                        <p:cTn id="48" dur="500"/>
                                        <p:tgtEl>
                                          <p:spTgt spid="39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8" grpId="1"/>
      <p:bldP spid="39939" grpId="0" build="p" animBg="1"/>
      <p:bldP spid="39943" grpId="0" animBg="1"/>
      <p:bldP spid="39944" grpId="0" animBg="1"/>
      <p:bldP spid="39945" grpId="0" animBg="1"/>
      <p:bldP spid="39946" grpId="0" animBg="1"/>
      <p:bldP spid="39947" grpId="0" animBg="1"/>
      <p:bldP spid="39948" grpId="0" animBg="1"/>
      <p:bldP spid="3994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40963" name="Rectangle 3"/>
          <p:cNvSpPr>
            <a:spLocks noGrp="1" noChangeArrowheads="1"/>
          </p:cNvSpPr>
          <p:nvPr>
            <p:ph type="body" idx="1"/>
          </p:nvPr>
        </p:nvSpPr>
        <p:spPr>
          <a:xfrm>
            <a:off x="785786" y="1989139"/>
            <a:ext cx="7458102" cy="1368423"/>
          </a:xfrm>
          <a:ln w="57150">
            <a:solidFill>
              <a:srgbClr val="FFC000"/>
            </a:solidFill>
          </a:ln>
          <a:scene3d>
            <a:camera prst="orthographicFront"/>
            <a:lightRig rig="threePt" dir="t"/>
          </a:scene3d>
          <a:sp3d>
            <a:bevelT w="114300" prst="artDeco"/>
          </a:sp3d>
        </p:spPr>
        <p:style>
          <a:lnRef idx="2">
            <a:schemeClr val="accent2"/>
          </a:lnRef>
          <a:fillRef idx="1">
            <a:schemeClr val="lt1"/>
          </a:fillRef>
          <a:effectRef idx="0">
            <a:schemeClr val="accent2"/>
          </a:effectRef>
          <a:fontRef idx="minor">
            <a:schemeClr val="dk1"/>
          </a:fontRef>
        </p:style>
        <p:txBody>
          <a:bodyPr rtlCol="0" anchor="ctr">
            <a:normAutofit/>
          </a:bodyPr>
          <a:lstStyle/>
          <a:p>
            <a:pPr algn="ctr" fontAlgn="auto">
              <a:lnSpc>
                <a:spcPct val="110000"/>
              </a:lnSpc>
              <a:spcAft>
                <a:spcPts val="0"/>
              </a:spcAft>
              <a:buFont typeface="Arial" pitchFamily="34" charset="0"/>
              <a:buNone/>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Процесс распада электролита на ионы</a:t>
            </a:r>
          </a:p>
        </p:txBody>
      </p:sp>
      <p:sp>
        <p:nvSpPr>
          <p:cNvPr id="17412"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17414"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19</a:t>
            </a:r>
          </a:p>
        </p:txBody>
      </p:sp>
      <p:sp>
        <p:nvSpPr>
          <p:cNvPr id="40967"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0968"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0969"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0970"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0971"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40972" name="Rectangle 12"/>
          <p:cNvSpPr>
            <a:spLocks noChangeArrowheads="1"/>
          </p:cNvSpPr>
          <p:nvPr/>
        </p:nvSpPr>
        <p:spPr bwMode="auto">
          <a:xfrm>
            <a:off x="4000496" y="3716338"/>
            <a:ext cx="4892679" cy="574675"/>
          </a:xfrm>
          <a:prstGeom prst="rect">
            <a:avLst/>
          </a:prstGeom>
          <a:ln w="76200" cmpd="thickThin" algn="ctr">
            <a:solidFill>
              <a:srgbClr val="FFC00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40973" name="AutoShape 13"/>
          <p:cNvSpPr>
            <a:spLocks noChangeArrowheads="1"/>
          </p:cNvSpPr>
          <p:nvPr/>
        </p:nvSpPr>
        <p:spPr bwMode="auto">
          <a:xfrm rot="10800000">
            <a:off x="5076825" y="4797425"/>
            <a:ext cx="3455988" cy="1131905"/>
          </a:xfrm>
          <a:prstGeom prst="wedgeRectCallout">
            <a:avLst>
              <a:gd name="adj1" fmla="val -7144"/>
              <a:gd name="adj2" fmla="val 85417"/>
            </a:avLst>
          </a:prstGeom>
          <a:ln w="76200" cmpd="thickThin" algn="ctr">
            <a:solidFill>
              <a:srgbClr val="FF0000"/>
            </a:solidFill>
            <a:miter lim="800000"/>
            <a:headEnd/>
            <a:tailEnd/>
          </a:ln>
          <a:scene3d>
            <a:camera prst="orthographicFront"/>
            <a:lightRig rig="threePt" dir="t"/>
          </a:scene3d>
          <a:sp3d>
            <a:bevelT w="114300" prst="artDeco"/>
          </a:sp3d>
        </p:spPr>
        <p:txBody>
          <a:bodyPr rot="10800000"/>
          <a:lstStyle/>
          <a:p>
            <a:pPr algn="ctr" fontAlgn="auto">
              <a:lnSpc>
                <a:spcPct val="180000"/>
              </a:lnSpc>
              <a:spcBef>
                <a:spcPts val="0"/>
              </a:spcBef>
              <a:spcAft>
                <a:spcPts val="0"/>
              </a:spcAft>
              <a:defRPr/>
            </a:pPr>
            <a:r>
              <a:rPr lang="ru-RU" sz="2800" b="1" dirty="0" smtClean="0">
                <a:solidFill>
                  <a:srgbClr val="CC0000"/>
                </a:solidFill>
                <a:latin typeface="+mn-lt"/>
              </a:rPr>
              <a:t>Диссоциация</a:t>
            </a:r>
            <a:endParaRPr lang="ru-RU" sz="2800" b="1" dirty="0">
              <a:solidFill>
                <a:srgbClr val="CC0000"/>
              </a:solidFill>
              <a:latin typeface="+mn-lt"/>
            </a:endParaRPr>
          </a:p>
        </p:txBody>
      </p:sp>
      <p:sp>
        <p:nvSpPr>
          <p:cNvPr id="17423"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ppt_w</p:attrName>
                                        </p:attrNameLst>
                                      </p:cBhvr>
                                      <p:tavLst>
                                        <p:tav tm="0">
                                          <p:val>
                                            <p:strVal val="#ppt_w*0.70"/>
                                          </p:val>
                                        </p:tav>
                                        <p:tav tm="100000">
                                          <p:val>
                                            <p:strVal val="#ppt_w"/>
                                          </p:val>
                                        </p:tav>
                                      </p:tavLst>
                                    </p:anim>
                                    <p:anim calcmode="lin" valueType="num">
                                      <p:cBhvr>
                                        <p:cTn id="8" dur="500" fill="hold"/>
                                        <p:tgtEl>
                                          <p:spTgt spid="40962"/>
                                        </p:tgtEl>
                                        <p:attrNameLst>
                                          <p:attrName>ppt_h</p:attrName>
                                        </p:attrNameLst>
                                      </p:cBhvr>
                                      <p:tavLst>
                                        <p:tav tm="0">
                                          <p:val>
                                            <p:strVal val="#ppt_h"/>
                                          </p:val>
                                        </p:tav>
                                        <p:tav tm="100000">
                                          <p:val>
                                            <p:strVal val="#ppt_h"/>
                                          </p:val>
                                        </p:tav>
                                      </p:tavLst>
                                    </p:anim>
                                    <p:animEffect transition="in" filter="fade">
                                      <p:cBhvr>
                                        <p:cTn id="9" dur="500"/>
                                        <p:tgtEl>
                                          <p:spTgt spid="40962"/>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40962"/>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40963">
                                            <p:bg/>
                                          </p:spTgt>
                                        </p:tgtEl>
                                        <p:attrNameLst>
                                          <p:attrName>style.visibility</p:attrName>
                                        </p:attrNameLst>
                                      </p:cBhvr>
                                      <p:to>
                                        <p:strVal val="visible"/>
                                      </p:to>
                                    </p:set>
                                    <p:animEffect transition="in" filter="slide(fromLeft)">
                                      <p:cBhvr>
                                        <p:cTn id="15" dur="500"/>
                                        <p:tgtEl>
                                          <p:spTgt spid="40963">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40963">
                                            <p:txEl>
                                              <p:pRg st="0" end="0"/>
                                            </p:txEl>
                                          </p:spTgt>
                                        </p:tgtEl>
                                        <p:attrNameLst>
                                          <p:attrName>style.visibility</p:attrName>
                                        </p:attrNameLst>
                                      </p:cBhvr>
                                      <p:to>
                                        <p:strVal val="visible"/>
                                      </p:to>
                                    </p:set>
                                    <p:animEffect transition="in" filter="slide(fromLeft)">
                                      <p:cBhvr>
                                        <p:cTn id="19" dur="500"/>
                                        <p:tgtEl>
                                          <p:spTgt spid="40963">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40967"/>
                                        </p:tgtEl>
                                        <p:attrNameLst>
                                          <p:attrName>style.visibility</p:attrName>
                                        </p:attrNameLst>
                                      </p:cBhvr>
                                      <p:to>
                                        <p:strVal val="visible"/>
                                      </p:to>
                                    </p:set>
                                    <p:animEffect transition="in" filter="fade">
                                      <p:cBhvr>
                                        <p:cTn id="23" dur="1000"/>
                                        <p:tgtEl>
                                          <p:spTgt spid="40967"/>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40968"/>
                                        </p:tgtEl>
                                        <p:attrNameLst>
                                          <p:attrName>style.visibility</p:attrName>
                                        </p:attrNameLst>
                                      </p:cBhvr>
                                      <p:to>
                                        <p:strVal val="visible"/>
                                      </p:to>
                                    </p:set>
                                    <p:animEffect transition="in" filter="fade">
                                      <p:cBhvr>
                                        <p:cTn id="27" dur="1000"/>
                                        <p:tgtEl>
                                          <p:spTgt spid="40968"/>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40969"/>
                                        </p:tgtEl>
                                        <p:attrNameLst>
                                          <p:attrName>style.visibility</p:attrName>
                                        </p:attrNameLst>
                                      </p:cBhvr>
                                      <p:to>
                                        <p:strVal val="visible"/>
                                      </p:to>
                                    </p:set>
                                    <p:animEffect transition="in" filter="fade">
                                      <p:cBhvr>
                                        <p:cTn id="31" dur="1000"/>
                                        <p:tgtEl>
                                          <p:spTgt spid="40969"/>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40970"/>
                                        </p:tgtEl>
                                        <p:attrNameLst>
                                          <p:attrName>style.visibility</p:attrName>
                                        </p:attrNameLst>
                                      </p:cBhvr>
                                      <p:to>
                                        <p:strVal val="visible"/>
                                      </p:to>
                                    </p:set>
                                    <p:animEffect transition="in" filter="fade">
                                      <p:cBhvr>
                                        <p:cTn id="35" dur="1000"/>
                                        <p:tgtEl>
                                          <p:spTgt spid="40970"/>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40971"/>
                                        </p:tgtEl>
                                        <p:attrNameLst>
                                          <p:attrName>style.visibility</p:attrName>
                                        </p:attrNameLst>
                                      </p:cBhvr>
                                      <p:to>
                                        <p:strVal val="visible"/>
                                      </p:to>
                                    </p:set>
                                    <p:animEffect transition="in" filter="fade">
                                      <p:cBhvr>
                                        <p:cTn id="39" dur="1000"/>
                                        <p:tgtEl>
                                          <p:spTgt spid="40971"/>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0972"/>
                                        </p:tgtEl>
                                        <p:attrNameLst>
                                          <p:attrName>style.visibility</p:attrName>
                                        </p:attrNameLst>
                                      </p:cBhvr>
                                      <p:to>
                                        <p:strVal val="visible"/>
                                      </p:to>
                                    </p:set>
                                    <p:animEffect transition="in" filter="wipe(up)">
                                      <p:cBhvr>
                                        <p:cTn id="44" dur="500"/>
                                        <p:tgtEl>
                                          <p:spTgt spid="40972"/>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40973"/>
                                        </p:tgtEl>
                                        <p:attrNameLst>
                                          <p:attrName>style.visibility</p:attrName>
                                        </p:attrNameLst>
                                      </p:cBhvr>
                                      <p:to>
                                        <p:strVal val="visible"/>
                                      </p:to>
                                    </p:set>
                                    <p:animEffect transition="in" filter="wipe(up)">
                                      <p:cBhvr>
                                        <p:cTn id="48" dur="500"/>
                                        <p:tgtEl>
                                          <p:spTgt spid="40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2" grpId="1"/>
      <p:bldP spid="40963" grpId="0" build="p" animBg="1"/>
      <p:bldP spid="40967" grpId="0" animBg="1"/>
      <p:bldP spid="40968" grpId="0" animBg="1"/>
      <p:bldP spid="40969" grpId="0" animBg="1"/>
      <p:bldP spid="40970" grpId="0" animBg="1"/>
      <p:bldP spid="40971" grpId="0" animBg="1"/>
      <p:bldP spid="40972" grpId="0" animBg="1"/>
      <p:bldP spid="4097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41987" name="Rectangle 3"/>
          <p:cNvSpPr>
            <a:spLocks noGrp="1" noChangeArrowheads="1"/>
          </p:cNvSpPr>
          <p:nvPr>
            <p:ph type="body" idx="1"/>
          </p:nvPr>
        </p:nvSpPr>
        <p:spPr>
          <a:xfrm>
            <a:off x="755650" y="1989138"/>
            <a:ext cx="7920038" cy="1368425"/>
          </a:xfrm>
          <a:ln w="76200">
            <a:solidFill>
              <a:srgbClr val="00CC00"/>
            </a:solidFill>
          </a:ln>
          <a:scene3d>
            <a:camera prst="orthographicFront"/>
            <a:lightRig rig="threePt" dir="t"/>
          </a:scene3d>
          <a:sp3d>
            <a:bevelT w="114300" prst="artDeco"/>
          </a:sp3d>
        </p:spPr>
        <p:style>
          <a:lnRef idx="2">
            <a:schemeClr val="accent2"/>
          </a:lnRef>
          <a:fillRef idx="1">
            <a:schemeClr val="lt1"/>
          </a:fillRef>
          <a:effectRef idx="0">
            <a:schemeClr val="accent2"/>
          </a:effectRef>
          <a:fontRef idx="minor">
            <a:schemeClr val="dk1"/>
          </a:fontRef>
        </p:style>
        <p:txBody>
          <a:bodyPr rtlCol="0">
            <a:normAutofit/>
          </a:bodyPr>
          <a:lstStyle/>
          <a:p>
            <a:pPr algn="ctr" fontAlgn="auto">
              <a:spcAft>
                <a:spcPts val="0"/>
              </a:spcAft>
              <a:buFont typeface="Arial" pitchFamily="34" charset="0"/>
              <a:buNone/>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sz="3600" b="1" i="1" dirty="0" smtClean="0">
                <a:solidFill>
                  <a:srgbClr val="0066FF"/>
                </a:solidFill>
              </a:rPr>
              <a:t>Что есть у каждого слова, растения и уравнения? </a:t>
            </a:r>
            <a:endParaRPr lang="ru-RU" b="1" i="1" dirty="0">
              <a:ln w="10541" cmpd="sng">
                <a:solidFill>
                  <a:schemeClr val="accent1">
                    <a:shade val="88000"/>
                    <a:satMod val="110000"/>
                  </a:schemeClr>
                </a:solidFill>
                <a:prstDash val="solid"/>
              </a:ln>
              <a:solidFill>
                <a:srgbClr val="0066FF"/>
              </a:solidFill>
            </a:endParaRPr>
          </a:p>
        </p:txBody>
      </p:sp>
      <p:sp>
        <p:nvSpPr>
          <p:cNvPr id="18436"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18438"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23</a:t>
            </a:r>
          </a:p>
        </p:txBody>
      </p:sp>
      <p:sp>
        <p:nvSpPr>
          <p:cNvPr id="41991"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1992"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1993"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1994"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1995"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41996" name="Rectangle 12"/>
          <p:cNvSpPr>
            <a:spLocks noChangeArrowheads="1"/>
          </p:cNvSpPr>
          <p:nvPr/>
        </p:nvSpPr>
        <p:spPr bwMode="auto">
          <a:xfrm>
            <a:off x="3857620" y="3716338"/>
            <a:ext cx="5035555" cy="574675"/>
          </a:xfrm>
          <a:prstGeom prst="rect">
            <a:avLst/>
          </a:prstGeom>
          <a:ln w="76200" cmpd="thickThin" algn="ctr">
            <a:solidFill>
              <a:srgbClr val="00CC0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41997" name="AutoShape 13"/>
          <p:cNvSpPr>
            <a:spLocks noChangeArrowheads="1"/>
          </p:cNvSpPr>
          <p:nvPr/>
        </p:nvSpPr>
        <p:spPr bwMode="auto">
          <a:xfrm rot="10800000">
            <a:off x="5148263" y="4797425"/>
            <a:ext cx="3816350" cy="846153"/>
          </a:xfrm>
          <a:prstGeom prst="wedgeRectCallout">
            <a:avLst>
              <a:gd name="adj1" fmla="val 2037"/>
              <a:gd name="adj2" fmla="val 85417"/>
            </a:avLst>
          </a:prstGeom>
          <a:ln w="76200" cmpd="thickThin" algn="ctr">
            <a:solidFill>
              <a:srgbClr val="FF0000"/>
            </a:solidFill>
            <a:miter lim="800000"/>
            <a:headEnd/>
            <a:tailEnd/>
          </a:ln>
          <a:scene3d>
            <a:camera prst="orthographicFront"/>
            <a:lightRig rig="threePt" dir="t"/>
          </a:scene3d>
          <a:sp3d>
            <a:bevelT w="114300" prst="artDeco"/>
          </a:sp3d>
        </p:spPr>
        <p:txBody>
          <a:bodyPr rot="10800000"/>
          <a:lstStyle/>
          <a:p>
            <a:pPr algn="ctr" fontAlgn="auto">
              <a:lnSpc>
                <a:spcPct val="110000"/>
              </a:lnSpc>
              <a:spcBef>
                <a:spcPts val="0"/>
              </a:spcBef>
              <a:spcAft>
                <a:spcPts val="0"/>
              </a:spcAft>
              <a:defRPr/>
            </a:pPr>
            <a:r>
              <a:rPr lang="ru-RU" sz="4800" b="1" i="1" dirty="0" smtClean="0">
                <a:solidFill>
                  <a:srgbClr val="CC0000"/>
                </a:solidFill>
                <a:latin typeface="+mn-lt"/>
              </a:rPr>
              <a:t>Корень</a:t>
            </a:r>
            <a:endParaRPr lang="ru-RU" sz="4800" b="1" i="1" dirty="0">
              <a:solidFill>
                <a:srgbClr val="CC0000"/>
              </a:solidFill>
              <a:latin typeface="+mn-lt"/>
            </a:endParaRPr>
          </a:p>
        </p:txBody>
      </p:sp>
      <p:sp>
        <p:nvSpPr>
          <p:cNvPr id="18447"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500" fill="hold"/>
                                        <p:tgtEl>
                                          <p:spTgt spid="41986"/>
                                        </p:tgtEl>
                                        <p:attrNameLst>
                                          <p:attrName>ppt_w</p:attrName>
                                        </p:attrNameLst>
                                      </p:cBhvr>
                                      <p:tavLst>
                                        <p:tav tm="0">
                                          <p:val>
                                            <p:strVal val="#ppt_w*0.70"/>
                                          </p:val>
                                        </p:tav>
                                        <p:tav tm="100000">
                                          <p:val>
                                            <p:strVal val="#ppt_w"/>
                                          </p:val>
                                        </p:tav>
                                      </p:tavLst>
                                    </p:anim>
                                    <p:anim calcmode="lin" valueType="num">
                                      <p:cBhvr>
                                        <p:cTn id="8" dur="500" fill="hold"/>
                                        <p:tgtEl>
                                          <p:spTgt spid="41986"/>
                                        </p:tgtEl>
                                        <p:attrNameLst>
                                          <p:attrName>ppt_h</p:attrName>
                                        </p:attrNameLst>
                                      </p:cBhvr>
                                      <p:tavLst>
                                        <p:tav tm="0">
                                          <p:val>
                                            <p:strVal val="#ppt_h"/>
                                          </p:val>
                                        </p:tav>
                                        <p:tav tm="100000">
                                          <p:val>
                                            <p:strVal val="#ppt_h"/>
                                          </p:val>
                                        </p:tav>
                                      </p:tavLst>
                                    </p:anim>
                                    <p:animEffect transition="in" filter="fade">
                                      <p:cBhvr>
                                        <p:cTn id="9" dur="500"/>
                                        <p:tgtEl>
                                          <p:spTgt spid="41986"/>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41986"/>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41987">
                                            <p:bg/>
                                          </p:spTgt>
                                        </p:tgtEl>
                                        <p:attrNameLst>
                                          <p:attrName>style.visibility</p:attrName>
                                        </p:attrNameLst>
                                      </p:cBhvr>
                                      <p:to>
                                        <p:strVal val="visible"/>
                                      </p:to>
                                    </p:set>
                                    <p:animEffect transition="in" filter="slide(fromLeft)">
                                      <p:cBhvr>
                                        <p:cTn id="15" dur="500"/>
                                        <p:tgtEl>
                                          <p:spTgt spid="41987">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41987">
                                            <p:txEl>
                                              <p:pRg st="0" end="0"/>
                                            </p:txEl>
                                          </p:spTgt>
                                        </p:tgtEl>
                                        <p:attrNameLst>
                                          <p:attrName>style.visibility</p:attrName>
                                        </p:attrNameLst>
                                      </p:cBhvr>
                                      <p:to>
                                        <p:strVal val="visible"/>
                                      </p:to>
                                    </p:set>
                                    <p:animEffect transition="in" filter="slide(fromLeft)">
                                      <p:cBhvr>
                                        <p:cTn id="19" dur="500"/>
                                        <p:tgtEl>
                                          <p:spTgt spid="41987">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41991"/>
                                        </p:tgtEl>
                                        <p:attrNameLst>
                                          <p:attrName>style.visibility</p:attrName>
                                        </p:attrNameLst>
                                      </p:cBhvr>
                                      <p:to>
                                        <p:strVal val="visible"/>
                                      </p:to>
                                    </p:set>
                                    <p:animEffect transition="in" filter="fade">
                                      <p:cBhvr>
                                        <p:cTn id="23" dur="1000"/>
                                        <p:tgtEl>
                                          <p:spTgt spid="41991"/>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41992"/>
                                        </p:tgtEl>
                                        <p:attrNameLst>
                                          <p:attrName>style.visibility</p:attrName>
                                        </p:attrNameLst>
                                      </p:cBhvr>
                                      <p:to>
                                        <p:strVal val="visible"/>
                                      </p:to>
                                    </p:set>
                                    <p:animEffect transition="in" filter="fade">
                                      <p:cBhvr>
                                        <p:cTn id="27" dur="1000"/>
                                        <p:tgtEl>
                                          <p:spTgt spid="41992"/>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41993"/>
                                        </p:tgtEl>
                                        <p:attrNameLst>
                                          <p:attrName>style.visibility</p:attrName>
                                        </p:attrNameLst>
                                      </p:cBhvr>
                                      <p:to>
                                        <p:strVal val="visible"/>
                                      </p:to>
                                    </p:set>
                                    <p:animEffect transition="in" filter="fade">
                                      <p:cBhvr>
                                        <p:cTn id="31" dur="1000"/>
                                        <p:tgtEl>
                                          <p:spTgt spid="41993"/>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41994"/>
                                        </p:tgtEl>
                                        <p:attrNameLst>
                                          <p:attrName>style.visibility</p:attrName>
                                        </p:attrNameLst>
                                      </p:cBhvr>
                                      <p:to>
                                        <p:strVal val="visible"/>
                                      </p:to>
                                    </p:set>
                                    <p:animEffect transition="in" filter="fade">
                                      <p:cBhvr>
                                        <p:cTn id="35" dur="1000"/>
                                        <p:tgtEl>
                                          <p:spTgt spid="41994"/>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41995"/>
                                        </p:tgtEl>
                                        <p:attrNameLst>
                                          <p:attrName>style.visibility</p:attrName>
                                        </p:attrNameLst>
                                      </p:cBhvr>
                                      <p:to>
                                        <p:strVal val="visible"/>
                                      </p:to>
                                    </p:set>
                                    <p:animEffect transition="in" filter="fade">
                                      <p:cBhvr>
                                        <p:cTn id="39" dur="1000"/>
                                        <p:tgtEl>
                                          <p:spTgt spid="41995"/>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1996"/>
                                        </p:tgtEl>
                                        <p:attrNameLst>
                                          <p:attrName>style.visibility</p:attrName>
                                        </p:attrNameLst>
                                      </p:cBhvr>
                                      <p:to>
                                        <p:strVal val="visible"/>
                                      </p:to>
                                    </p:set>
                                    <p:animEffect transition="in" filter="wipe(up)">
                                      <p:cBhvr>
                                        <p:cTn id="44" dur="500"/>
                                        <p:tgtEl>
                                          <p:spTgt spid="41996"/>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41997"/>
                                        </p:tgtEl>
                                        <p:attrNameLst>
                                          <p:attrName>style.visibility</p:attrName>
                                        </p:attrNameLst>
                                      </p:cBhvr>
                                      <p:to>
                                        <p:strVal val="visible"/>
                                      </p:to>
                                    </p:set>
                                    <p:animEffect transition="in" filter="wipe(up)">
                                      <p:cBhvr>
                                        <p:cTn id="48" dur="500"/>
                                        <p:tgtEl>
                                          <p:spTgt spid="41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6" grpId="1"/>
      <p:bldP spid="41987" grpId="0" build="p" animBg="1"/>
      <p:bldP spid="41991" grpId="0" animBg="1"/>
      <p:bldP spid="41992" grpId="0" animBg="1"/>
      <p:bldP spid="41993" grpId="0" animBg="1"/>
      <p:bldP spid="41994" grpId="0" animBg="1"/>
      <p:bldP spid="41995" grpId="0" animBg="1"/>
      <p:bldP spid="41996" grpId="0" animBg="1"/>
      <p:bldP spid="4199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43011" name="Rectangle 3"/>
          <p:cNvSpPr>
            <a:spLocks noGrp="1" noChangeArrowheads="1"/>
          </p:cNvSpPr>
          <p:nvPr>
            <p:ph type="body" idx="1"/>
          </p:nvPr>
        </p:nvSpPr>
        <p:spPr>
          <a:xfrm>
            <a:off x="1331913" y="1857364"/>
            <a:ext cx="6780212" cy="1643074"/>
          </a:xfrm>
          <a:ln w="76200">
            <a:solidFill>
              <a:srgbClr val="FF0000"/>
            </a:solidFill>
          </a:ln>
          <a:scene3d>
            <a:camera prst="orthographicFront"/>
            <a:lightRig rig="threePt" dir="t"/>
          </a:scene3d>
          <a:sp3d>
            <a:bevelT w="114300" prst="artDeco"/>
          </a:sp3d>
        </p:spPr>
        <p:style>
          <a:lnRef idx="2">
            <a:schemeClr val="accent2"/>
          </a:lnRef>
          <a:fillRef idx="1">
            <a:schemeClr val="lt1"/>
          </a:fillRef>
          <a:effectRef idx="0">
            <a:schemeClr val="accent2"/>
          </a:effectRef>
          <a:fontRef idx="minor">
            <a:schemeClr val="dk1"/>
          </a:fontRef>
        </p:style>
        <p:txBody>
          <a:bodyPr rtlCol="0" anchor="ctr">
            <a:noAutofit/>
          </a:bodyPr>
          <a:lstStyle/>
          <a:p>
            <a:pPr algn="ctr">
              <a:buNone/>
            </a:pPr>
            <a:r>
              <a:rPr lang="ru-RU" sz="3600" b="1" dirty="0" smtClean="0">
                <a:solidFill>
                  <a:srgbClr val="0066FF"/>
                </a:solidFill>
              </a:rPr>
              <a:t>Какой овощ необходим для проверки принцесс на чистоту королевской крови?  </a:t>
            </a:r>
            <a:r>
              <a:rPr lang="ru-RU" sz="2800" dirty="0" smtClean="0"/>
              <a:t> </a:t>
            </a:r>
            <a:endParaRPr lang="ru-RU"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9460"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19462"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27</a:t>
            </a:r>
          </a:p>
        </p:txBody>
      </p:sp>
      <p:sp>
        <p:nvSpPr>
          <p:cNvPr id="43015"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3016"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3017"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3018"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3019"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43020" name="Rectangle 12"/>
          <p:cNvSpPr>
            <a:spLocks noChangeArrowheads="1"/>
          </p:cNvSpPr>
          <p:nvPr/>
        </p:nvSpPr>
        <p:spPr bwMode="auto">
          <a:xfrm>
            <a:off x="3857620" y="3716338"/>
            <a:ext cx="5035555" cy="574675"/>
          </a:xfrm>
          <a:prstGeom prst="rect">
            <a:avLst/>
          </a:prstGeom>
          <a:ln w="76200" cmpd="thickThin" algn="ctr">
            <a:solidFill>
              <a:srgbClr val="FF000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43021" name="AutoShape 13"/>
          <p:cNvSpPr>
            <a:spLocks noChangeArrowheads="1"/>
          </p:cNvSpPr>
          <p:nvPr/>
        </p:nvSpPr>
        <p:spPr bwMode="auto">
          <a:xfrm rot="10800000">
            <a:off x="5076825" y="4797425"/>
            <a:ext cx="3816350" cy="1295400"/>
          </a:xfrm>
          <a:prstGeom prst="wedgeRectCallout">
            <a:avLst>
              <a:gd name="adj1" fmla="val 79"/>
              <a:gd name="adj2" fmla="val 85417"/>
            </a:avLst>
          </a:prstGeom>
          <a:ln w="76200" cmpd="thickThin" algn="ctr">
            <a:solidFill>
              <a:srgbClr val="92D050"/>
            </a:solidFill>
            <a:miter lim="800000"/>
            <a:headEnd/>
            <a:tailEnd/>
          </a:ln>
          <a:scene3d>
            <a:camera prst="orthographicFront"/>
            <a:lightRig rig="threePt" dir="t"/>
          </a:scene3d>
          <a:sp3d>
            <a:bevelT w="114300" prst="artDeco"/>
          </a:sp3d>
        </p:spPr>
        <p:txBody>
          <a:bodyPr rot="10800000" anchor="ctr"/>
          <a:lstStyle/>
          <a:p>
            <a:pPr algn="ctr"/>
            <a:r>
              <a:rPr lang="ru-RU" sz="3200" b="1" i="1" dirty="0" smtClean="0">
                <a:solidFill>
                  <a:srgbClr val="C00000"/>
                </a:solidFill>
              </a:rPr>
              <a:t>Горох, горошина</a:t>
            </a:r>
            <a:endParaRPr lang="ru-RU" sz="3200" b="1" dirty="0" smtClean="0">
              <a:solidFill>
                <a:srgbClr val="C00000"/>
              </a:solidFill>
            </a:endParaRPr>
          </a:p>
        </p:txBody>
      </p:sp>
      <p:sp>
        <p:nvSpPr>
          <p:cNvPr id="19471"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43027" name="Rectangle 19">
            <a:hlinkClick r:id="rId4" action="ppaction://hlinksldjump"/>
          </p:cNvPr>
          <p:cNvSpPr>
            <a:spLocks noChangeArrowheads="1"/>
          </p:cNvSpPr>
          <p:nvPr/>
        </p:nvSpPr>
        <p:spPr bwMode="auto">
          <a:xfrm>
            <a:off x="5940425" y="6453188"/>
            <a:ext cx="1420813" cy="288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fontAlgn="auto">
              <a:spcBef>
                <a:spcPts val="0"/>
              </a:spcBef>
              <a:spcAft>
                <a:spcPts val="0"/>
              </a:spcAft>
              <a:defRPr/>
            </a:pPr>
            <a:r>
              <a:rPr lang="ru-RU" sz="1400"/>
              <a:t>Правила игры</a:t>
            </a: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strVal val="#ppt_w*0.70"/>
                                          </p:val>
                                        </p:tav>
                                        <p:tav tm="100000">
                                          <p:val>
                                            <p:strVal val="#ppt_w"/>
                                          </p:val>
                                        </p:tav>
                                      </p:tavLst>
                                    </p:anim>
                                    <p:anim calcmode="lin" valueType="num">
                                      <p:cBhvr>
                                        <p:cTn id="8" dur="500" fill="hold"/>
                                        <p:tgtEl>
                                          <p:spTgt spid="43010"/>
                                        </p:tgtEl>
                                        <p:attrNameLst>
                                          <p:attrName>ppt_h</p:attrName>
                                        </p:attrNameLst>
                                      </p:cBhvr>
                                      <p:tavLst>
                                        <p:tav tm="0">
                                          <p:val>
                                            <p:strVal val="#ppt_h"/>
                                          </p:val>
                                        </p:tav>
                                        <p:tav tm="100000">
                                          <p:val>
                                            <p:strVal val="#ppt_h"/>
                                          </p:val>
                                        </p:tav>
                                      </p:tavLst>
                                    </p:anim>
                                    <p:animEffect transition="in" filter="fade">
                                      <p:cBhvr>
                                        <p:cTn id="9" dur="500"/>
                                        <p:tgtEl>
                                          <p:spTgt spid="43010"/>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43010"/>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43011">
                                            <p:bg/>
                                          </p:spTgt>
                                        </p:tgtEl>
                                        <p:attrNameLst>
                                          <p:attrName>style.visibility</p:attrName>
                                        </p:attrNameLst>
                                      </p:cBhvr>
                                      <p:to>
                                        <p:strVal val="visible"/>
                                      </p:to>
                                    </p:set>
                                    <p:animEffect transition="in" filter="slide(fromLeft)">
                                      <p:cBhvr>
                                        <p:cTn id="15" dur="500"/>
                                        <p:tgtEl>
                                          <p:spTgt spid="43011">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43011">
                                            <p:txEl>
                                              <p:pRg st="0" end="0"/>
                                            </p:txEl>
                                          </p:spTgt>
                                        </p:tgtEl>
                                        <p:attrNameLst>
                                          <p:attrName>style.visibility</p:attrName>
                                        </p:attrNameLst>
                                      </p:cBhvr>
                                      <p:to>
                                        <p:strVal val="visible"/>
                                      </p:to>
                                    </p:set>
                                    <p:animEffect transition="in" filter="slide(fromLeft)">
                                      <p:cBhvr>
                                        <p:cTn id="19" dur="500"/>
                                        <p:tgtEl>
                                          <p:spTgt spid="43011">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43015"/>
                                        </p:tgtEl>
                                        <p:attrNameLst>
                                          <p:attrName>style.visibility</p:attrName>
                                        </p:attrNameLst>
                                      </p:cBhvr>
                                      <p:to>
                                        <p:strVal val="visible"/>
                                      </p:to>
                                    </p:set>
                                    <p:animEffect transition="in" filter="fade">
                                      <p:cBhvr>
                                        <p:cTn id="23" dur="1000"/>
                                        <p:tgtEl>
                                          <p:spTgt spid="43015"/>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43016"/>
                                        </p:tgtEl>
                                        <p:attrNameLst>
                                          <p:attrName>style.visibility</p:attrName>
                                        </p:attrNameLst>
                                      </p:cBhvr>
                                      <p:to>
                                        <p:strVal val="visible"/>
                                      </p:to>
                                    </p:set>
                                    <p:animEffect transition="in" filter="fade">
                                      <p:cBhvr>
                                        <p:cTn id="27" dur="1000"/>
                                        <p:tgtEl>
                                          <p:spTgt spid="43016"/>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43017"/>
                                        </p:tgtEl>
                                        <p:attrNameLst>
                                          <p:attrName>style.visibility</p:attrName>
                                        </p:attrNameLst>
                                      </p:cBhvr>
                                      <p:to>
                                        <p:strVal val="visible"/>
                                      </p:to>
                                    </p:set>
                                    <p:animEffect transition="in" filter="fade">
                                      <p:cBhvr>
                                        <p:cTn id="31" dur="1000"/>
                                        <p:tgtEl>
                                          <p:spTgt spid="43017"/>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43018"/>
                                        </p:tgtEl>
                                        <p:attrNameLst>
                                          <p:attrName>style.visibility</p:attrName>
                                        </p:attrNameLst>
                                      </p:cBhvr>
                                      <p:to>
                                        <p:strVal val="visible"/>
                                      </p:to>
                                    </p:set>
                                    <p:animEffect transition="in" filter="fade">
                                      <p:cBhvr>
                                        <p:cTn id="35" dur="1000"/>
                                        <p:tgtEl>
                                          <p:spTgt spid="43018"/>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43019"/>
                                        </p:tgtEl>
                                        <p:attrNameLst>
                                          <p:attrName>style.visibility</p:attrName>
                                        </p:attrNameLst>
                                      </p:cBhvr>
                                      <p:to>
                                        <p:strVal val="visible"/>
                                      </p:to>
                                    </p:set>
                                    <p:animEffect transition="in" filter="fade">
                                      <p:cBhvr>
                                        <p:cTn id="39" dur="1000"/>
                                        <p:tgtEl>
                                          <p:spTgt spid="43019"/>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3020"/>
                                        </p:tgtEl>
                                        <p:attrNameLst>
                                          <p:attrName>style.visibility</p:attrName>
                                        </p:attrNameLst>
                                      </p:cBhvr>
                                      <p:to>
                                        <p:strVal val="visible"/>
                                      </p:to>
                                    </p:set>
                                    <p:animEffect transition="in" filter="wipe(up)">
                                      <p:cBhvr>
                                        <p:cTn id="44" dur="500"/>
                                        <p:tgtEl>
                                          <p:spTgt spid="43020"/>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43021"/>
                                        </p:tgtEl>
                                        <p:attrNameLst>
                                          <p:attrName>style.visibility</p:attrName>
                                        </p:attrNameLst>
                                      </p:cBhvr>
                                      <p:to>
                                        <p:strVal val="visible"/>
                                      </p:to>
                                    </p:set>
                                    <p:animEffect transition="in" filter="wipe(up)">
                                      <p:cBhvr>
                                        <p:cTn id="48" dur="500"/>
                                        <p:tgtEl>
                                          <p:spTgt spid="43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0" grpId="1"/>
      <p:bldP spid="43011" grpId="0" build="p" animBg="1"/>
      <p:bldP spid="43015" grpId="0" animBg="1"/>
      <p:bldP spid="43016" grpId="0" animBg="1"/>
      <p:bldP spid="43017" grpId="0" animBg="1"/>
      <p:bldP spid="43018" grpId="0" animBg="1"/>
      <p:bldP spid="43019" grpId="0" animBg="1"/>
      <p:bldP spid="43020" grpId="0" animBg="1"/>
      <p:bldP spid="430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46083" name="Rectangle 3"/>
          <p:cNvSpPr>
            <a:spLocks noGrp="1" noChangeArrowheads="1"/>
          </p:cNvSpPr>
          <p:nvPr>
            <p:ph type="body" idx="1"/>
          </p:nvPr>
        </p:nvSpPr>
        <p:spPr>
          <a:xfrm>
            <a:off x="1331913" y="1989138"/>
            <a:ext cx="7272337" cy="1368425"/>
          </a:xfrm>
          <a:ln w="57150">
            <a:solidFill>
              <a:srgbClr val="00B050"/>
            </a:solidFill>
          </a:ln>
          <a:scene3d>
            <a:camera prst="orthographicFront"/>
            <a:lightRig rig="threePt" dir="t"/>
          </a:scene3d>
          <a:sp3d>
            <a:bevelT w="114300" prst="artDeco"/>
          </a:sp3d>
        </p:spPr>
        <p:style>
          <a:lnRef idx="2">
            <a:schemeClr val="dk1"/>
          </a:lnRef>
          <a:fillRef idx="1">
            <a:schemeClr val="lt1"/>
          </a:fillRef>
          <a:effectRef idx="0">
            <a:schemeClr val="dk1"/>
          </a:effectRef>
          <a:fontRef idx="minor">
            <a:schemeClr val="dk1"/>
          </a:fontRef>
        </p:style>
        <p:txBody>
          <a:bodyPr rtlCol="0">
            <a:normAutofit fontScale="92500" lnSpcReduction="10000"/>
          </a:bodyPr>
          <a:lstStyle/>
          <a:p>
            <a:pPr algn="ctr" fontAlgn="auto">
              <a:spcAft>
                <a:spcPts val="0"/>
              </a:spcAft>
              <a:buFont typeface="Arial" pitchFamily="34" charset="0"/>
              <a:buNone/>
              <a:defRPr/>
            </a:pPr>
            <a:r>
              <a:rPr lang="ru-RU" b="1" i="1" dirty="0" smtClean="0">
                <a:solidFill>
                  <a:srgbClr val="0066FF"/>
                </a:solidFill>
              </a:rPr>
              <a:t>Число, увеличив себя вдвое, посмотрело в зеркало и увидело 811. Какое это число?</a:t>
            </a:r>
            <a:endParaRPr lang="ru-RU" b="1" i="1" dirty="0" smtClean="0">
              <a:ln w="10541" cmpd="sng">
                <a:solidFill>
                  <a:schemeClr val="accent1">
                    <a:shade val="88000"/>
                    <a:satMod val="110000"/>
                  </a:schemeClr>
                </a:solidFill>
                <a:prstDash val="solid"/>
              </a:ln>
              <a:solidFill>
                <a:srgbClr val="0066FF"/>
              </a:solidFill>
            </a:endParaRPr>
          </a:p>
        </p:txBody>
      </p:sp>
      <p:sp>
        <p:nvSpPr>
          <p:cNvPr id="22532"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22534" name="WordArt 6" descr="Орех"/>
          <p:cNvSpPr>
            <a:spLocks noChangeArrowheads="1" noChangeShapeType="1" noTextEdit="1"/>
          </p:cNvSpPr>
          <p:nvPr/>
        </p:nvSpPr>
        <p:spPr bwMode="auto">
          <a:xfrm>
            <a:off x="900113" y="765175"/>
            <a:ext cx="287337"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2</a:t>
            </a:r>
          </a:p>
        </p:txBody>
      </p:sp>
      <p:sp>
        <p:nvSpPr>
          <p:cNvPr id="46087"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6088"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6089"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6090"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6091"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46092" name="Rectangle 12"/>
          <p:cNvSpPr>
            <a:spLocks noChangeArrowheads="1"/>
          </p:cNvSpPr>
          <p:nvPr/>
        </p:nvSpPr>
        <p:spPr bwMode="auto">
          <a:xfrm>
            <a:off x="4143372" y="3716338"/>
            <a:ext cx="4749803" cy="574675"/>
          </a:xfrm>
          <a:prstGeom prst="rect">
            <a:avLst/>
          </a:prstGeom>
          <a:ln w="76200" cmpd="thickThin" algn="ctr">
            <a:solidFill>
              <a:srgbClr val="00B05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46093" name="AutoShape 13"/>
          <p:cNvSpPr>
            <a:spLocks noChangeArrowheads="1"/>
          </p:cNvSpPr>
          <p:nvPr/>
        </p:nvSpPr>
        <p:spPr bwMode="auto">
          <a:xfrm rot="10800000">
            <a:off x="5000627" y="4797425"/>
            <a:ext cx="3963985" cy="917591"/>
          </a:xfrm>
          <a:prstGeom prst="wedgeRectCallout">
            <a:avLst>
              <a:gd name="adj1" fmla="val 2037"/>
              <a:gd name="adj2" fmla="val 85417"/>
            </a:avLst>
          </a:prstGeom>
          <a:ln w="76200" cmpd="thickThin" algn="ctr">
            <a:solidFill>
              <a:srgbClr val="00B050"/>
            </a:solidFill>
            <a:miter lim="800000"/>
            <a:headEnd/>
            <a:tailEnd/>
          </a:ln>
          <a:scene3d>
            <a:camera prst="orthographicFront"/>
            <a:lightRig rig="threePt" dir="t"/>
          </a:scene3d>
          <a:sp3d>
            <a:bevelT w="114300" prst="artDeco"/>
          </a:sp3d>
        </p:spPr>
        <p:txBody>
          <a:bodyPr rot="1080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5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rPr>
              <a:t>59</a:t>
            </a:r>
            <a:endPar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ndParaRPr>
          </a:p>
        </p:txBody>
      </p:sp>
      <p:sp>
        <p:nvSpPr>
          <p:cNvPr id="22541"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fill="hold"/>
                                        <p:tgtEl>
                                          <p:spTgt spid="46082"/>
                                        </p:tgtEl>
                                        <p:attrNameLst>
                                          <p:attrName>ppt_w</p:attrName>
                                        </p:attrNameLst>
                                      </p:cBhvr>
                                      <p:tavLst>
                                        <p:tav tm="0">
                                          <p:val>
                                            <p:strVal val="#ppt_w*0.70"/>
                                          </p:val>
                                        </p:tav>
                                        <p:tav tm="100000">
                                          <p:val>
                                            <p:strVal val="#ppt_w"/>
                                          </p:val>
                                        </p:tav>
                                      </p:tavLst>
                                    </p:anim>
                                    <p:anim calcmode="lin" valueType="num">
                                      <p:cBhvr>
                                        <p:cTn id="8" dur="500" fill="hold"/>
                                        <p:tgtEl>
                                          <p:spTgt spid="46082"/>
                                        </p:tgtEl>
                                        <p:attrNameLst>
                                          <p:attrName>ppt_h</p:attrName>
                                        </p:attrNameLst>
                                      </p:cBhvr>
                                      <p:tavLst>
                                        <p:tav tm="0">
                                          <p:val>
                                            <p:strVal val="#ppt_h"/>
                                          </p:val>
                                        </p:tav>
                                        <p:tav tm="100000">
                                          <p:val>
                                            <p:strVal val="#ppt_h"/>
                                          </p:val>
                                        </p:tav>
                                      </p:tavLst>
                                    </p:anim>
                                    <p:animEffect transition="in" filter="fade">
                                      <p:cBhvr>
                                        <p:cTn id="9" dur="500"/>
                                        <p:tgtEl>
                                          <p:spTgt spid="46082"/>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46082"/>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46083">
                                            <p:bg/>
                                          </p:spTgt>
                                        </p:tgtEl>
                                        <p:attrNameLst>
                                          <p:attrName>style.visibility</p:attrName>
                                        </p:attrNameLst>
                                      </p:cBhvr>
                                      <p:to>
                                        <p:strVal val="visible"/>
                                      </p:to>
                                    </p:set>
                                    <p:animEffect transition="in" filter="slide(fromLeft)">
                                      <p:cBhvr>
                                        <p:cTn id="15" dur="500"/>
                                        <p:tgtEl>
                                          <p:spTgt spid="46083">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46083">
                                            <p:txEl>
                                              <p:pRg st="0" end="0"/>
                                            </p:txEl>
                                          </p:spTgt>
                                        </p:tgtEl>
                                        <p:attrNameLst>
                                          <p:attrName>style.visibility</p:attrName>
                                        </p:attrNameLst>
                                      </p:cBhvr>
                                      <p:to>
                                        <p:strVal val="visible"/>
                                      </p:to>
                                    </p:set>
                                    <p:animEffect transition="in" filter="slide(fromLeft)">
                                      <p:cBhvr>
                                        <p:cTn id="19" dur="500"/>
                                        <p:tgtEl>
                                          <p:spTgt spid="46083">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46087"/>
                                        </p:tgtEl>
                                        <p:attrNameLst>
                                          <p:attrName>style.visibility</p:attrName>
                                        </p:attrNameLst>
                                      </p:cBhvr>
                                      <p:to>
                                        <p:strVal val="visible"/>
                                      </p:to>
                                    </p:set>
                                    <p:animEffect transition="in" filter="fade">
                                      <p:cBhvr>
                                        <p:cTn id="23" dur="1000"/>
                                        <p:tgtEl>
                                          <p:spTgt spid="46087"/>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46088"/>
                                        </p:tgtEl>
                                        <p:attrNameLst>
                                          <p:attrName>style.visibility</p:attrName>
                                        </p:attrNameLst>
                                      </p:cBhvr>
                                      <p:to>
                                        <p:strVal val="visible"/>
                                      </p:to>
                                    </p:set>
                                    <p:animEffect transition="in" filter="fade">
                                      <p:cBhvr>
                                        <p:cTn id="27" dur="1000"/>
                                        <p:tgtEl>
                                          <p:spTgt spid="46088"/>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46089"/>
                                        </p:tgtEl>
                                        <p:attrNameLst>
                                          <p:attrName>style.visibility</p:attrName>
                                        </p:attrNameLst>
                                      </p:cBhvr>
                                      <p:to>
                                        <p:strVal val="visible"/>
                                      </p:to>
                                    </p:set>
                                    <p:animEffect transition="in" filter="fade">
                                      <p:cBhvr>
                                        <p:cTn id="31" dur="1000"/>
                                        <p:tgtEl>
                                          <p:spTgt spid="46089"/>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46090"/>
                                        </p:tgtEl>
                                        <p:attrNameLst>
                                          <p:attrName>style.visibility</p:attrName>
                                        </p:attrNameLst>
                                      </p:cBhvr>
                                      <p:to>
                                        <p:strVal val="visible"/>
                                      </p:to>
                                    </p:set>
                                    <p:animEffect transition="in" filter="fade">
                                      <p:cBhvr>
                                        <p:cTn id="35" dur="1000"/>
                                        <p:tgtEl>
                                          <p:spTgt spid="46090"/>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46091"/>
                                        </p:tgtEl>
                                        <p:attrNameLst>
                                          <p:attrName>style.visibility</p:attrName>
                                        </p:attrNameLst>
                                      </p:cBhvr>
                                      <p:to>
                                        <p:strVal val="visible"/>
                                      </p:to>
                                    </p:set>
                                    <p:animEffect transition="in" filter="fade">
                                      <p:cBhvr>
                                        <p:cTn id="39" dur="1000"/>
                                        <p:tgtEl>
                                          <p:spTgt spid="46091"/>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6092"/>
                                        </p:tgtEl>
                                        <p:attrNameLst>
                                          <p:attrName>style.visibility</p:attrName>
                                        </p:attrNameLst>
                                      </p:cBhvr>
                                      <p:to>
                                        <p:strVal val="visible"/>
                                      </p:to>
                                    </p:set>
                                    <p:animEffect transition="in" filter="wipe(up)">
                                      <p:cBhvr>
                                        <p:cTn id="44" dur="500"/>
                                        <p:tgtEl>
                                          <p:spTgt spid="46092"/>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46093"/>
                                        </p:tgtEl>
                                        <p:attrNameLst>
                                          <p:attrName>style.visibility</p:attrName>
                                        </p:attrNameLst>
                                      </p:cBhvr>
                                      <p:to>
                                        <p:strVal val="visible"/>
                                      </p:to>
                                    </p:set>
                                    <p:animEffect transition="in" filter="wipe(up)">
                                      <p:cBhvr>
                                        <p:cTn id="48" dur="500"/>
                                        <p:tgtEl>
                                          <p:spTgt spid="46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2" grpId="1"/>
      <p:bldP spid="46083" grpId="0" build="p" animBg="1"/>
      <p:bldP spid="46087" grpId="0" animBg="1"/>
      <p:bldP spid="46088" grpId="0" animBg="1"/>
      <p:bldP spid="46089" grpId="0" animBg="1"/>
      <p:bldP spid="46090" grpId="0" animBg="1"/>
      <p:bldP spid="46091" grpId="0" animBg="1"/>
      <p:bldP spid="46092" grpId="0" animBg="1"/>
      <p:bldP spid="4609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47107" name="Rectangle 3"/>
          <p:cNvSpPr>
            <a:spLocks noGrp="1" noChangeArrowheads="1"/>
          </p:cNvSpPr>
          <p:nvPr>
            <p:ph type="body" idx="1"/>
          </p:nvPr>
        </p:nvSpPr>
        <p:spPr>
          <a:xfrm>
            <a:off x="1331912" y="1989138"/>
            <a:ext cx="6883425" cy="1368425"/>
          </a:xfrm>
          <a:ln w="76200">
            <a:solidFill>
              <a:schemeClr val="accent6"/>
            </a:solidFill>
          </a:ln>
          <a:scene3d>
            <a:camera prst="orthographicFront"/>
            <a:lightRig rig="threePt" dir="t"/>
          </a:scene3d>
          <a:sp3d>
            <a:bevelT w="114300" prst="artDeco"/>
          </a:sp3d>
        </p:spPr>
        <p:style>
          <a:lnRef idx="2">
            <a:schemeClr val="dk1"/>
          </a:lnRef>
          <a:fillRef idx="1">
            <a:schemeClr val="lt1"/>
          </a:fillRef>
          <a:effectRef idx="0">
            <a:schemeClr val="dk1"/>
          </a:effectRef>
          <a:fontRef idx="minor">
            <a:schemeClr val="dk1"/>
          </a:fontRef>
        </p:style>
        <p:txBody>
          <a:bodyPr rtlCol="0" anchor="ctr">
            <a:noAutofit/>
          </a:bodyPr>
          <a:lstStyle/>
          <a:p>
            <a:pPr marL="0" indent="0" algn="ctr" fontAlgn="auto">
              <a:spcAft>
                <a:spcPts val="0"/>
              </a:spcAft>
              <a:buFont typeface="Arial" pitchFamily="34" charset="0"/>
              <a:buNone/>
              <a:defRPr/>
            </a:pPr>
            <a:r>
              <a:rPr lang="ru-RU"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От дождя я не ржавею, не ломаюсь, не темнею, и на все дела пригодна – на сверло и на медаль, такова моя мораль!</a:t>
            </a:r>
          </a:p>
        </p:txBody>
      </p:sp>
      <p:sp>
        <p:nvSpPr>
          <p:cNvPr id="23556"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23558" name="WordArt 6" descr="Орех"/>
          <p:cNvSpPr>
            <a:spLocks noChangeArrowheads="1" noChangeShapeType="1" noTextEdit="1"/>
          </p:cNvSpPr>
          <p:nvPr/>
        </p:nvSpPr>
        <p:spPr bwMode="auto">
          <a:xfrm>
            <a:off x="900113" y="765175"/>
            <a:ext cx="287337"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6</a:t>
            </a:r>
          </a:p>
        </p:txBody>
      </p:sp>
      <p:sp>
        <p:nvSpPr>
          <p:cNvPr id="47111"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7112"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7113"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7114"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7115"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47116" name="Rectangle 12"/>
          <p:cNvSpPr>
            <a:spLocks noChangeArrowheads="1"/>
          </p:cNvSpPr>
          <p:nvPr/>
        </p:nvSpPr>
        <p:spPr bwMode="auto">
          <a:xfrm>
            <a:off x="3929058" y="3716338"/>
            <a:ext cx="4964117" cy="574675"/>
          </a:xfrm>
          <a:prstGeom prst="rect">
            <a:avLst/>
          </a:prstGeom>
          <a:ln w="76200" cmpd="thickThin" algn="ctr">
            <a:solidFill>
              <a:schemeClr val="accent6"/>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47117" name="AutoShape 13"/>
          <p:cNvSpPr>
            <a:spLocks noChangeArrowheads="1"/>
          </p:cNvSpPr>
          <p:nvPr/>
        </p:nvSpPr>
        <p:spPr bwMode="auto">
          <a:xfrm rot="10800000">
            <a:off x="5003800" y="4797425"/>
            <a:ext cx="3889375" cy="1152525"/>
          </a:xfrm>
          <a:prstGeom prst="wedgeRectCallout">
            <a:avLst>
              <a:gd name="adj1" fmla="val -861"/>
              <a:gd name="adj2" fmla="val 89806"/>
            </a:avLst>
          </a:prstGeom>
          <a:ln w="76200" cmpd="thickThin" algn="ctr">
            <a:solidFill>
              <a:srgbClr val="00B050"/>
            </a:solidFill>
            <a:miter lim="800000"/>
            <a:headEnd/>
            <a:tailEnd/>
          </a:ln>
          <a:scene3d>
            <a:camera prst="orthographicFront"/>
            <a:lightRig rig="threePt" dir="t"/>
          </a:scene3d>
          <a:sp3d>
            <a:bevelT w="114300" prst="artDeco"/>
          </a:sp3d>
        </p:spPr>
        <p:txBody>
          <a:bodyPr rot="10800000" anchor="ctr"/>
          <a:lstStyle/>
          <a:p>
            <a:pPr algn="ctr" fontAlgn="auto">
              <a:lnSpc>
                <a:spcPct val="80000"/>
              </a:lnSpc>
              <a:spcBef>
                <a:spcPts val="0"/>
              </a:spcBef>
              <a:spcAft>
                <a:spcPts val="0"/>
              </a:spcAft>
              <a:defRPr/>
            </a:pPr>
            <a:r>
              <a:rPr lang="ru-RU" sz="4800" b="1" i="1" dirty="0" smtClean="0">
                <a:solidFill>
                  <a:srgbClr val="FF0000"/>
                </a:solidFill>
                <a:latin typeface="+mn-lt"/>
              </a:rPr>
              <a:t>Сталь</a:t>
            </a:r>
            <a:endParaRPr lang="ru-RU" sz="4800" b="1" i="1" dirty="0">
              <a:solidFill>
                <a:srgbClr val="FF0000"/>
              </a:solidFill>
              <a:latin typeface="+mn-lt"/>
            </a:endParaRPr>
          </a:p>
        </p:txBody>
      </p:sp>
      <p:sp>
        <p:nvSpPr>
          <p:cNvPr id="23567"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500" fill="hold"/>
                                        <p:tgtEl>
                                          <p:spTgt spid="47106"/>
                                        </p:tgtEl>
                                        <p:attrNameLst>
                                          <p:attrName>ppt_w</p:attrName>
                                        </p:attrNameLst>
                                      </p:cBhvr>
                                      <p:tavLst>
                                        <p:tav tm="0">
                                          <p:val>
                                            <p:strVal val="#ppt_w*0.70"/>
                                          </p:val>
                                        </p:tav>
                                        <p:tav tm="100000">
                                          <p:val>
                                            <p:strVal val="#ppt_w"/>
                                          </p:val>
                                        </p:tav>
                                      </p:tavLst>
                                    </p:anim>
                                    <p:anim calcmode="lin" valueType="num">
                                      <p:cBhvr>
                                        <p:cTn id="8" dur="500" fill="hold"/>
                                        <p:tgtEl>
                                          <p:spTgt spid="47106"/>
                                        </p:tgtEl>
                                        <p:attrNameLst>
                                          <p:attrName>ppt_h</p:attrName>
                                        </p:attrNameLst>
                                      </p:cBhvr>
                                      <p:tavLst>
                                        <p:tav tm="0">
                                          <p:val>
                                            <p:strVal val="#ppt_h"/>
                                          </p:val>
                                        </p:tav>
                                        <p:tav tm="100000">
                                          <p:val>
                                            <p:strVal val="#ppt_h"/>
                                          </p:val>
                                        </p:tav>
                                      </p:tavLst>
                                    </p:anim>
                                    <p:animEffect transition="in" filter="fade">
                                      <p:cBhvr>
                                        <p:cTn id="9" dur="500"/>
                                        <p:tgtEl>
                                          <p:spTgt spid="47106"/>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47106"/>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47107">
                                            <p:bg/>
                                          </p:spTgt>
                                        </p:tgtEl>
                                        <p:attrNameLst>
                                          <p:attrName>style.visibility</p:attrName>
                                        </p:attrNameLst>
                                      </p:cBhvr>
                                      <p:to>
                                        <p:strVal val="visible"/>
                                      </p:to>
                                    </p:set>
                                    <p:animEffect transition="in" filter="slide(fromLeft)">
                                      <p:cBhvr>
                                        <p:cTn id="15" dur="500"/>
                                        <p:tgtEl>
                                          <p:spTgt spid="47107">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47107">
                                            <p:txEl>
                                              <p:pRg st="0" end="0"/>
                                            </p:txEl>
                                          </p:spTgt>
                                        </p:tgtEl>
                                        <p:attrNameLst>
                                          <p:attrName>style.visibility</p:attrName>
                                        </p:attrNameLst>
                                      </p:cBhvr>
                                      <p:to>
                                        <p:strVal val="visible"/>
                                      </p:to>
                                    </p:set>
                                    <p:animEffect transition="in" filter="slide(fromLeft)">
                                      <p:cBhvr>
                                        <p:cTn id="19" dur="500"/>
                                        <p:tgtEl>
                                          <p:spTgt spid="47107">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47111"/>
                                        </p:tgtEl>
                                        <p:attrNameLst>
                                          <p:attrName>style.visibility</p:attrName>
                                        </p:attrNameLst>
                                      </p:cBhvr>
                                      <p:to>
                                        <p:strVal val="visible"/>
                                      </p:to>
                                    </p:set>
                                    <p:animEffect transition="in" filter="fade">
                                      <p:cBhvr>
                                        <p:cTn id="23" dur="1000"/>
                                        <p:tgtEl>
                                          <p:spTgt spid="47111"/>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47112"/>
                                        </p:tgtEl>
                                        <p:attrNameLst>
                                          <p:attrName>style.visibility</p:attrName>
                                        </p:attrNameLst>
                                      </p:cBhvr>
                                      <p:to>
                                        <p:strVal val="visible"/>
                                      </p:to>
                                    </p:set>
                                    <p:animEffect transition="in" filter="fade">
                                      <p:cBhvr>
                                        <p:cTn id="27" dur="1000"/>
                                        <p:tgtEl>
                                          <p:spTgt spid="47112"/>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47113"/>
                                        </p:tgtEl>
                                        <p:attrNameLst>
                                          <p:attrName>style.visibility</p:attrName>
                                        </p:attrNameLst>
                                      </p:cBhvr>
                                      <p:to>
                                        <p:strVal val="visible"/>
                                      </p:to>
                                    </p:set>
                                    <p:animEffect transition="in" filter="fade">
                                      <p:cBhvr>
                                        <p:cTn id="31" dur="1000"/>
                                        <p:tgtEl>
                                          <p:spTgt spid="47113"/>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47114"/>
                                        </p:tgtEl>
                                        <p:attrNameLst>
                                          <p:attrName>style.visibility</p:attrName>
                                        </p:attrNameLst>
                                      </p:cBhvr>
                                      <p:to>
                                        <p:strVal val="visible"/>
                                      </p:to>
                                    </p:set>
                                    <p:animEffect transition="in" filter="fade">
                                      <p:cBhvr>
                                        <p:cTn id="35" dur="1000"/>
                                        <p:tgtEl>
                                          <p:spTgt spid="47114"/>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47115"/>
                                        </p:tgtEl>
                                        <p:attrNameLst>
                                          <p:attrName>style.visibility</p:attrName>
                                        </p:attrNameLst>
                                      </p:cBhvr>
                                      <p:to>
                                        <p:strVal val="visible"/>
                                      </p:to>
                                    </p:set>
                                    <p:animEffect transition="in" filter="fade">
                                      <p:cBhvr>
                                        <p:cTn id="39" dur="1000"/>
                                        <p:tgtEl>
                                          <p:spTgt spid="47115"/>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7116"/>
                                        </p:tgtEl>
                                        <p:attrNameLst>
                                          <p:attrName>style.visibility</p:attrName>
                                        </p:attrNameLst>
                                      </p:cBhvr>
                                      <p:to>
                                        <p:strVal val="visible"/>
                                      </p:to>
                                    </p:set>
                                    <p:animEffect transition="in" filter="wipe(up)">
                                      <p:cBhvr>
                                        <p:cTn id="44" dur="500"/>
                                        <p:tgtEl>
                                          <p:spTgt spid="47116"/>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47117"/>
                                        </p:tgtEl>
                                        <p:attrNameLst>
                                          <p:attrName>style.visibility</p:attrName>
                                        </p:attrNameLst>
                                      </p:cBhvr>
                                      <p:to>
                                        <p:strVal val="visible"/>
                                      </p:to>
                                    </p:set>
                                    <p:animEffect transition="in" filter="wipe(up)">
                                      <p:cBhvr>
                                        <p:cTn id="48" dur="500"/>
                                        <p:tgtEl>
                                          <p:spTgt spid="47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6" grpId="1"/>
      <p:bldP spid="47107" grpId="0" build="p" animBg="1"/>
      <p:bldP spid="47111" grpId="0" animBg="1"/>
      <p:bldP spid="47112" grpId="0" animBg="1"/>
      <p:bldP spid="47113" grpId="0" animBg="1"/>
      <p:bldP spid="47114" grpId="0" animBg="1"/>
      <p:bldP spid="47115" grpId="0" animBg="1"/>
      <p:bldP spid="47116" grpId="0" animBg="1"/>
      <p:bldP spid="471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AutoShape 76">
            <a:hlinkClick r:id="" action="ppaction://noaction" highlightClick="1"/>
          </p:cNvPr>
          <p:cNvSpPr>
            <a:spLocks noChangeArrowheads="1"/>
          </p:cNvSpPr>
          <p:nvPr/>
        </p:nvSpPr>
        <p:spPr bwMode="auto">
          <a:xfrm>
            <a:off x="7643834" y="4857760"/>
            <a:ext cx="1042987" cy="1042988"/>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91" name="AutoShape 70">
            <a:hlinkClick r:id="" action="ppaction://noaction" highlightClick="1"/>
          </p:cNvPr>
          <p:cNvSpPr>
            <a:spLocks noChangeArrowheads="1"/>
          </p:cNvSpPr>
          <p:nvPr/>
        </p:nvSpPr>
        <p:spPr bwMode="auto">
          <a:xfrm>
            <a:off x="6143636" y="4857760"/>
            <a:ext cx="1042988" cy="1042988"/>
          </a:xfrm>
          <a:prstGeom prst="actionButtonBlank">
            <a:avLst/>
          </a:prstGeom>
          <a:gradFill rotWithShape="1">
            <a:gsLst>
              <a:gs pos="0">
                <a:schemeClr val="bg1"/>
              </a:gs>
              <a:gs pos="100000">
                <a:srgbClr val="7030A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90" name="AutoShape 66">
            <a:hlinkClick r:id="" action="ppaction://noaction" highlightClick="1"/>
          </p:cNvPr>
          <p:cNvSpPr>
            <a:spLocks noChangeArrowheads="1"/>
          </p:cNvSpPr>
          <p:nvPr/>
        </p:nvSpPr>
        <p:spPr bwMode="auto">
          <a:xfrm>
            <a:off x="4643438" y="4857760"/>
            <a:ext cx="1042987" cy="1042988"/>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89" name="AutoShape 61">
            <a:hlinkClick r:id="" action="ppaction://noaction" highlightClick="1"/>
          </p:cNvPr>
          <p:cNvSpPr>
            <a:spLocks noChangeArrowheads="1"/>
          </p:cNvSpPr>
          <p:nvPr/>
        </p:nvSpPr>
        <p:spPr bwMode="auto">
          <a:xfrm>
            <a:off x="3143240" y="4857760"/>
            <a:ext cx="1042988" cy="1042988"/>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88" name="AutoShape 56">
            <a:hlinkClick r:id="" action="ppaction://noaction" highlightClick="1"/>
          </p:cNvPr>
          <p:cNvSpPr>
            <a:spLocks noChangeArrowheads="1"/>
          </p:cNvSpPr>
          <p:nvPr/>
        </p:nvSpPr>
        <p:spPr bwMode="auto">
          <a:xfrm>
            <a:off x="1714480" y="4857760"/>
            <a:ext cx="1042987" cy="1042988"/>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87" name="AutoShape 13">
            <a:hlinkClick r:id="" action="ppaction://noaction" highlightClick="1"/>
          </p:cNvPr>
          <p:cNvSpPr>
            <a:spLocks noChangeArrowheads="1"/>
          </p:cNvSpPr>
          <p:nvPr/>
        </p:nvSpPr>
        <p:spPr bwMode="auto">
          <a:xfrm>
            <a:off x="357158" y="4857760"/>
            <a:ext cx="1042988" cy="1042988"/>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86" name="AutoShape 72">
            <a:hlinkClick r:id="" action="ppaction://noaction" highlightClick="1"/>
          </p:cNvPr>
          <p:cNvSpPr>
            <a:spLocks noChangeArrowheads="1"/>
          </p:cNvSpPr>
          <p:nvPr/>
        </p:nvSpPr>
        <p:spPr bwMode="auto">
          <a:xfrm>
            <a:off x="7643834" y="3714752"/>
            <a:ext cx="1042987" cy="1042988"/>
          </a:xfrm>
          <a:prstGeom prst="actionButtonBlank">
            <a:avLst/>
          </a:prstGeom>
          <a:gradFill>
            <a:gsLst>
              <a:gs pos="0">
                <a:schemeClr val="bg1"/>
              </a:gs>
              <a:gs pos="100000">
                <a:srgbClr val="FFFF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85" name="AutoShape 62">
            <a:hlinkClick r:id="" action="ppaction://noaction" highlightClick="1"/>
          </p:cNvPr>
          <p:cNvSpPr>
            <a:spLocks noChangeArrowheads="1"/>
          </p:cNvSpPr>
          <p:nvPr/>
        </p:nvSpPr>
        <p:spPr bwMode="auto">
          <a:xfrm>
            <a:off x="4643438" y="3714752"/>
            <a:ext cx="1042987" cy="1042988"/>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84" name="AutoShape 49">
            <a:hlinkClick r:id="" action="ppaction://noaction" highlightClick="1"/>
          </p:cNvPr>
          <p:cNvSpPr>
            <a:spLocks noChangeArrowheads="1"/>
          </p:cNvSpPr>
          <p:nvPr/>
        </p:nvSpPr>
        <p:spPr bwMode="auto">
          <a:xfrm>
            <a:off x="1714480" y="3714752"/>
            <a:ext cx="1042987" cy="1042988"/>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83" name="AutoShape 16">
            <a:hlinkClick r:id="" action="ppaction://noaction" highlightClick="1"/>
          </p:cNvPr>
          <p:cNvSpPr>
            <a:spLocks noChangeArrowheads="1"/>
          </p:cNvSpPr>
          <p:nvPr/>
        </p:nvSpPr>
        <p:spPr bwMode="auto">
          <a:xfrm>
            <a:off x="357158" y="3714752"/>
            <a:ext cx="1042988" cy="1042988"/>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82" name="AutoShape 76">
            <a:hlinkClick r:id="" action="ppaction://noaction" highlightClick="1"/>
          </p:cNvPr>
          <p:cNvSpPr>
            <a:spLocks noChangeArrowheads="1"/>
          </p:cNvSpPr>
          <p:nvPr/>
        </p:nvSpPr>
        <p:spPr bwMode="auto">
          <a:xfrm>
            <a:off x="7643834" y="2571744"/>
            <a:ext cx="1042987" cy="1042988"/>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81" name="AutoShape 70">
            <a:hlinkClick r:id="" action="ppaction://noaction" highlightClick="1"/>
          </p:cNvPr>
          <p:cNvSpPr>
            <a:spLocks noChangeArrowheads="1"/>
          </p:cNvSpPr>
          <p:nvPr/>
        </p:nvSpPr>
        <p:spPr bwMode="auto">
          <a:xfrm>
            <a:off x="6143636" y="2571744"/>
            <a:ext cx="1042988" cy="1042988"/>
          </a:xfrm>
          <a:prstGeom prst="actionButtonBlank">
            <a:avLst/>
          </a:prstGeom>
          <a:gradFill rotWithShape="1">
            <a:gsLst>
              <a:gs pos="0">
                <a:schemeClr val="bg1"/>
              </a:gs>
              <a:gs pos="100000">
                <a:srgbClr val="7030A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80" name="AutoShape 66">
            <a:hlinkClick r:id="" action="ppaction://noaction" highlightClick="1"/>
          </p:cNvPr>
          <p:cNvSpPr>
            <a:spLocks noChangeArrowheads="1"/>
          </p:cNvSpPr>
          <p:nvPr/>
        </p:nvSpPr>
        <p:spPr bwMode="auto">
          <a:xfrm>
            <a:off x="4643438" y="2571744"/>
            <a:ext cx="1042987" cy="1042988"/>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79" name="AutoShape 61">
            <a:hlinkClick r:id="" action="ppaction://noaction" highlightClick="1"/>
          </p:cNvPr>
          <p:cNvSpPr>
            <a:spLocks noChangeArrowheads="1"/>
          </p:cNvSpPr>
          <p:nvPr/>
        </p:nvSpPr>
        <p:spPr bwMode="auto">
          <a:xfrm>
            <a:off x="3143240" y="2571744"/>
            <a:ext cx="1042988" cy="1042988"/>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78" name="AutoShape 56">
            <a:hlinkClick r:id="" action="ppaction://noaction" highlightClick="1"/>
          </p:cNvPr>
          <p:cNvSpPr>
            <a:spLocks noChangeArrowheads="1"/>
          </p:cNvSpPr>
          <p:nvPr/>
        </p:nvSpPr>
        <p:spPr bwMode="auto">
          <a:xfrm>
            <a:off x="1714480" y="2571744"/>
            <a:ext cx="1042987" cy="1042988"/>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098" name="AutoShape 4">
            <a:hlinkClick r:id="" action="ppaction://noaction" highlightClick="1"/>
          </p:cNvPr>
          <p:cNvSpPr>
            <a:spLocks noChangeArrowheads="1"/>
          </p:cNvSpPr>
          <p:nvPr/>
        </p:nvSpPr>
        <p:spPr bwMode="auto">
          <a:xfrm>
            <a:off x="323850" y="260350"/>
            <a:ext cx="1042988" cy="1042988"/>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099" name="AutoShape 13">
            <a:hlinkClick r:id="" action="ppaction://noaction" highlightClick="1"/>
          </p:cNvPr>
          <p:cNvSpPr>
            <a:spLocks noChangeArrowheads="1"/>
          </p:cNvSpPr>
          <p:nvPr/>
        </p:nvSpPr>
        <p:spPr bwMode="auto">
          <a:xfrm>
            <a:off x="323850" y="2565400"/>
            <a:ext cx="1042988" cy="1042988"/>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00" name="AutoShape 16">
            <a:hlinkClick r:id="" action="ppaction://noaction" highlightClick="1"/>
          </p:cNvPr>
          <p:cNvSpPr>
            <a:spLocks noChangeArrowheads="1"/>
          </p:cNvSpPr>
          <p:nvPr/>
        </p:nvSpPr>
        <p:spPr bwMode="auto">
          <a:xfrm>
            <a:off x="323850" y="1412875"/>
            <a:ext cx="1042988" cy="1042988"/>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03" name="AutoShape 49">
            <a:hlinkClick r:id="" action="ppaction://noaction" highlightClick="1"/>
          </p:cNvPr>
          <p:cNvSpPr>
            <a:spLocks noChangeArrowheads="1"/>
          </p:cNvSpPr>
          <p:nvPr/>
        </p:nvSpPr>
        <p:spPr bwMode="auto">
          <a:xfrm>
            <a:off x="1714480" y="1428736"/>
            <a:ext cx="1042987" cy="1042988"/>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08" name="AutoShape 54">
            <a:hlinkClick r:id="" action="ppaction://noaction" highlightClick="1"/>
          </p:cNvPr>
          <p:cNvSpPr>
            <a:spLocks noChangeArrowheads="1"/>
          </p:cNvSpPr>
          <p:nvPr/>
        </p:nvSpPr>
        <p:spPr bwMode="auto">
          <a:xfrm>
            <a:off x="3143240" y="3714752"/>
            <a:ext cx="1042988" cy="1042987"/>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10" name="AutoShape 56">
            <a:hlinkClick r:id="" action="ppaction://noaction" highlightClick="1"/>
          </p:cNvPr>
          <p:cNvSpPr>
            <a:spLocks noChangeArrowheads="1"/>
          </p:cNvSpPr>
          <p:nvPr/>
        </p:nvSpPr>
        <p:spPr bwMode="auto">
          <a:xfrm>
            <a:off x="1714480" y="285728"/>
            <a:ext cx="1042987" cy="1042988"/>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11" name="AutoShape 57">
            <a:hlinkClick r:id="" action="ppaction://noaction" highlightClick="1"/>
          </p:cNvPr>
          <p:cNvSpPr>
            <a:spLocks noChangeArrowheads="1"/>
          </p:cNvSpPr>
          <p:nvPr/>
        </p:nvSpPr>
        <p:spPr bwMode="auto">
          <a:xfrm>
            <a:off x="3143240" y="1428736"/>
            <a:ext cx="1042988" cy="1042988"/>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13" name="AutoShape 59">
            <a:hlinkClick r:id="" action="ppaction://noaction" highlightClick="1"/>
          </p:cNvPr>
          <p:cNvSpPr>
            <a:spLocks noChangeArrowheads="1"/>
          </p:cNvSpPr>
          <p:nvPr/>
        </p:nvSpPr>
        <p:spPr bwMode="auto">
          <a:xfrm>
            <a:off x="6143636" y="3714752"/>
            <a:ext cx="1042988" cy="1042987"/>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15" name="AutoShape 61">
            <a:hlinkClick r:id="" action="ppaction://noaction" highlightClick="1"/>
          </p:cNvPr>
          <p:cNvSpPr>
            <a:spLocks noChangeArrowheads="1"/>
          </p:cNvSpPr>
          <p:nvPr/>
        </p:nvSpPr>
        <p:spPr bwMode="auto">
          <a:xfrm>
            <a:off x="3143240" y="285728"/>
            <a:ext cx="1042988" cy="1042988"/>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16" name="AutoShape 62">
            <a:hlinkClick r:id="" action="ppaction://noaction" highlightClick="1"/>
          </p:cNvPr>
          <p:cNvSpPr>
            <a:spLocks noChangeArrowheads="1"/>
          </p:cNvSpPr>
          <p:nvPr/>
        </p:nvSpPr>
        <p:spPr bwMode="auto">
          <a:xfrm>
            <a:off x="4643438" y="1428736"/>
            <a:ext cx="1042987" cy="1042988"/>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20" name="AutoShape 66">
            <a:hlinkClick r:id="" action="ppaction://noaction" highlightClick="1"/>
          </p:cNvPr>
          <p:cNvSpPr>
            <a:spLocks noChangeArrowheads="1"/>
          </p:cNvSpPr>
          <p:nvPr/>
        </p:nvSpPr>
        <p:spPr bwMode="auto">
          <a:xfrm>
            <a:off x="4643438" y="285728"/>
            <a:ext cx="1042987" cy="1042988"/>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21" name="AutoShape 67">
            <a:hlinkClick r:id="" action="ppaction://noaction" highlightClick="1"/>
          </p:cNvPr>
          <p:cNvSpPr>
            <a:spLocks noChangeArrowheads="1"/>
          </p:cNvSpPr>
          <p:nvPr/>
        </p:nvSpPr>
        <p:spPr bwMode="auto">
          <a:xfrm>
            <a:off x="6143636" y="1428736"/>
            <a:ext cx="1042988" cy="1042988"/>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24" name="AutoShape 70">
            <a:hlinkClick r:id="" action="ppaction://noaction" highlightClick="1"/>
          </p:cNvPr>
          <p:cNvSpPr>
            <a:spLocks noChangeArrowheads="1"/>
          </p:cNvSpPr>
          <p:nvPr/>
        </p:nvSpPr>
        <p:spPr bwMode="auto">
          <a:xfrm>
            <a:off x="6143636" y="285728"/>
            <a:ext cx="1042988" cy="1042988"/>
          </a:xfrm>
          <a:prstGeom prst="actionButtonBlank">
            <a:avLst/>
          </a:prstGeom>
          <a:gradFill rotWithShape="1">
            <a:gsLst>
              <a:gs pos="0">
                <a:schemeClr val="bg1"/>
              </a:gs>
              <a:gs pos="100000">
                <a:srgbClr val="7030A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25" name="AutoShape 72">
            <a:hlinkClick r:id="" action="ppaction://noaction" highlightClick="1"/>
          </p:cNvPr>
          <p:cNvSpPr>
            <a:spLocks noChangeArrowheads="1"/>
          </p:cNvSpPr>
          <p:nvPr/>
        </p:nvSpPr>
        <p:spPr bwMode="auto">
          <a:xfrm>
            <a:off x="7643834" y="1428736"/>
            <a:ext cx="1042987" cy="1042988"/>
          </a:xfrm>
          <a:prstGeom prst="actionButtonBlank">
            <a:avLst/>
          </a:prstGeom>
          <a:gradFill>
            <a:gsLst>
              <a:gs pos="0">
                <a:schemeClr val="bg1"/>
              </a:gs>
              <a:gs pos="100000">
                <a:srgbClr val="FFFF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4127" name="AutoShape 76">
            <a:hlinkClick r:id="" action="ppaction://noaction" highlightClick="1"/>
          </p:cNvPr>
          <p:cNvSpPr>
            <a:spLocks noChangeArrowheads="1"/>
          </p:cNvSpPr>
          <p:nvPr/>
        </p:nvSpPr>
        <p:spPr bwMode="auto">
          <a:xfrm>
            <a:off x="7643834" y="285728"/>
            <a:ext cx="1042987" cy="1042988"/>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25685" name="WordArt 85" descr="Орех">
            <a:hlinkClick r:id="rId2" action="ppaction://hlinksldjump"/>
          </p:cNvPr>
          <p:cNvSpPr>
            <a:spLocks noChangeArrowheads="1" noChangeShapeType="1" noTextEdit="1"/>
          </p:cNvSpPr>
          <p:nvPr/>
        </p:nvSpPr>
        <p:spPr bwMode="auto">
          <a:xfrm>
            <a:off x="3503603" y="501628"/>
            <a:ext cx="287337"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3</a:t>
            </a:r>
          </a:p>
        </p:txBody>
      </p:sp>
      <p:sp>
        <p:nvSpPr>
          <p:cNvPr id="25686" name="WordArt 86" descr="Орех">
            <a:hlinkClick r:id="rId3" action="ppaction://hlinksldjump"/>
          </p:cNvPr>
          <p:cNvSpPr>
            <a:spLocks noChangeArrowheads="1" noChangeShapeType="1" noTextEdit="1"/>
          </p:cNvSpPr>
          <p:nvPr/>
        </p:nvSpPr>
        <p:spPr bwMode="auto">
          <a:xfrm>
            <a:off x="2095461" y="1658911"/>
            <a:ext cx="287337"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8</a:t>
            </a:r>
          </a:p>
        </p:txBody>
      </p:sp>
      <p:sp>
        <p:nvSpPr>
          <p:cNvPr id="25690" name="WordArt 90" descr="Орех">
            <a:hlinkClick r:id="rId4" action="ppaction://hlinksldjump"/>
          </p:cNvPr>
          <p:cNvSpPr>
            <a:spLocks noChangeArrowheads="1" noChangeShapeType="1" noTextEdit="1"/>
          </p:cNvSpPr>
          <p:nvPr/>
        </p:nvSpPr>
        <p:spPr bwMode="auto">
          <a:xfrm>
            <a:off x="714348" y="1643050"/>
            <a:ext cx="287337"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7</a:t>
            </a:r>
          </a:p>
        </p:txBody>
      </p:sp>
      <p:sp>
        <p:nvSpPr>
          <p:cNvPr id="25691" name="WordArt 91" descr="Орех">
            <a:hlinkClick r:id="rId5" action="ppaction://hlinksldjump"/>
          </p:cNvPr>
          <p:cNvSpPr>
            <a:spLocks noChangeArrowheads="1" noChangeShapeType="1" noTextEdit="1"/>
          </p:cNvSpPr>
          <p:nvPr/>
        </p:nvSpPr>
        <p:spPr bwMode="auto">
          <a:xfrm>
            <a:off x="8004196" y="501628"/>
            <a:ext cx="287338"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6</a:t>
            </a:r>
          </a:p>
        </p:txBody>
      </p:sp>
      <p:sp>
        <p:nvSpPr>
          <p:cNvPr id="25692" name="WordArt 92" descr="Орех">
            <a:hlinkClick r:id="rId6" action="ppaction://hlinksldjump"/>
          </p:cNvPr>
          <p:cNvSpPr>
            <a:spLocks noChangeArrowheads="1" noChangeShapeType="1" noTextEdit="1"/>
          </p:cNvSpPr>
          <p:nvPr/>
        </p:nvSpPr>
        <p:spPr bwMode="auto">
          <a:xfrm>
            <a:off x="6503999" y="501628"/>
            <a:ext cx="287337"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5</a:t>
            </a:r>
            <a:endPar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endParaRPr>
          </a:p>
        </p:txBody>
      </p:sp>
      <p:sp>
        <p:nvSpPr>
          <p:cNvPr id="25693" name="WordArt 93" descr="Орех">
            <a:hlinkClick r:id="rId7" action="ppaction://hlinksldjump"/>
          </p:cNvPr>
          <p:cNvSpPr>
            <a:spLocks noChangeArrowheads="1" noChangeShapeType="1" noTextEdit="1"/>
          </p:cNvSpPr>
          <p:nvPr/>
        </p:nvSpPr>
        <p:spPr bwMode="auto">
          <a:xfrm>
            <a:off x="5003800" y="501628"/>
            <a:ext cx="287338"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4</a:t>
            </a:r>
          </a:p>
        </p:txBody>
      </p:sp>
      <p:sp>
        <p:nvSpPr>
          <p:cNvPr id="25694" name="WordArt 94" descr="Орех">
            <a:hlinkClick r:id="rId8" action="ppaction://hlinksldjump"/>
          </p:cNvPr>
          <p:cNvSpPr>
            <a:spLocks noChangeArrowheads="1" noChangeShapeType="1" noTextEdit="1"/>
          </p:cNvSpPr>
          <p:nvPr/>
        </p:nvSpPr>
        <p:spPr bwMode="auto">
          <a:xfrm>
            <a:off x="684213" y="476250"/>
            <a:ext cx="287337"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a:t>
            </a:r>
            <a:endPar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endParaRPr>
          </a:p>
        </p:txBody>
      </p:sp>
      <p:sp>
        <p:nvSpPr>
          <p:cNvPr id="25695" name="WordArt 95" descr="Орех">
            <a:hlinkClick r:id="rId9" action="ppaction://hlinksldjump"/>
          </p:cNvPr>
          <p:cNvSpPr>
            <a:spLocks noChangeArrowheads="1" noChangeShapeType="1" noTextEdit="1"/>
          </p:cNvSpPr>
          <p:nvPr/>
        </p:nvSpPr>
        <p:spPr bwMode="auto">
          <a:xfrm>
            <a:off x="2074842" y="501628"/>
            <a:ext cx="287338"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a:t>
            </a:r>
          </a:p>
        </p:txBody>
      </p:sp>
      <p:sp>
        <p:nvSpPr>
          <p:cNvPr id="25696" name="WordArt 96" descr="Орех">
            <a:hlinkClick r:id="rId10" action="ppaction://hlinksldjump"/>
          </p:cNvPr>
          <p:cNvSpPr>
            <a:spLocks noChangeArrowheads="1" noChangeShapeType="1" noTextEdit="1"/>
          </p:cNvSpPr>
          <p:nvPr/>
        </p:nvSpPr>
        <p:spPr bwMode="auto">
          <a:xfrm>
            <a:off x="4862510" y="1730349"/>
            <a:ext cx="576263"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10</a:t>
            </a:r>
          </a:p>
        </p:txBody>
      </p:sp>
      <p:sp>
        <p:nvSpPr>
          <p:cNvPr id="25697" name="WordArt 97" descr="Орех">
            <a:hlinkClick r:id="rId11" action="ppaction://hlinksldjump"/>
          </p:cNvPr>
          <p:cNvSpPr>
            <a:spLocks noChangeArrowheads="1" noChangeShapeType="1" noTextEdit="1"/>
          </p:cNvSpPr>
          <p:nvPr/>
        </p:nvSpPr>
        <p:spPr bwMode="auto">
          <a:xfrm>
            <a:off x="6353192" y="1658911"/>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11</a:t>
            </a:r>
          </a:p>
        </p:txBody>
      </p:sp>
      <p:sp>
        <p:nvSpPr>
          <p:cNvPr id="25698" name="WordArt 98" descr="Орех">
            <a:hlinkClick r:id="rId12" action="ppaction://hlinksldjump"/>
          </p:cNvPr>
          <p:cNvSpPr>
            <a:spLocks noChangeArrowheads="1" noChangeShapeType="1" noTextEdit="1"/>
          </p:cNvSpPr>
          <p:nvPr/>
        </p:nvSpPr>
        <p:spPr bwMode="auto">
          <a:xfrm>
            <a:off x="3514705" y="1658911"/>
            <a:ext cx="287338"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9</a:t>
            </a:r>
            <a:endPar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endParaRPr>
          </a:p>
        </p:txBody>
      </p:sp>
      <p:sp>
        <p:nvSpPr>
          <p:cNvPr id="25720" name="WordArt 120" descr="Орех">
            <a:hlinkClick r:id="rId13" action="ppaction://hlinksldjump"/>
          </p:cNvPr>
          <p:cNvSpPr>
            <a:spLocks noChangeArrowheads="1" noChangeShapeType="1" noTextEdit="1"/>
          </p:cNvSpPr>
          <p:nvPr/>
        </p:nvSpPr>
        <p:spPr bwMode="auto">
          <a:xfrm>
            <a:off x="7843873" y="1587473"/>
            <a:ext cx="576263"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12</a:t>
            </a:r>
          </a:p>
        </p:txBody>
      </p:sp>
      <p:sp>
        <p:nvSpPr>
          <p:cNvPr id="25721" name="WordArt 121" descr="Орех">
            <a:hlinkClick r:id="rId14" action="ppaction://hlinksldjump"/>
          </p:cNvPr>
          <p:cNvSpPr>
            <a:spLocks noChangeArrowheads="1" noChangeShapeType="1" noTextEdit="1"/>
          </p:cNvSpPr>
          <p:nvPr/>
        </p:nvSpPr>
        <p:spPr bwMode="auto">
          <a:xfrm>
            <a:off x="6353192" y="2792402"/>
            <a:ext cx="576263"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17</a:t>
            </a:r>
            <a:endPar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endParaRPr>
          </a:p>
        </p:txBody>
      </p:sp>
      <p:sp>
        <p:nvSpPr>
          <p:cNvPr id="25722" name="WordArt 122" descr="Орех">
            <a:hlinkClick r:id="rId15" action="ppaction://hlinksldjump"/>
          </p:cNvPr>
          <p:cNvSpPr>
            <a:spLocks noChangeArrowheads="1" noChangeShapeType="1" noTextEdit="1"/>
          </p:cNvSpPr>
          <p:nvPr/>
        </p:nvSpPr>
        <p:spPr bwMode="auto">
          <a:xfrm>
            <a:off x="571472" y="2786058"/>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13</a:t>
            </a:r>
            <a:endPar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endParaRPr>
          </a:p>
        </p:txBody>
      </p:sp>
      <p:sp>
        <p:nvSpPr>
          <p:cNvPr id="25723" name="WordArt 123" descr="Орех">
            <a:hlinkClick r:id="rId16" action="ppaction://hlinksldjump"/>
          </p:cNvPr>
          <p:cNvSpPr>
            <a:spLocks noChangeArrowheads="1" noChangeShapeType="1" noTextEdit="1"/>
          </p:cNvSpPr>
          <p:nvPr/>
        </p:nvSpPr>
        <p:spPr bwMode="auto">
          <a:xfrm>
            <a:off x="4862510" y="2863840"/>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16</a:t>
            </a:r>
          </a:p>
        </p:txBody>
      </p:sp>
      <p:sp>
        <p:nvSpPr>
          <p:cNvPr id="25724" name="WordArt 124" descr="Орех">
            <a:hlinkClick r:id="rId17" action="ppaction://hlinksldjump"/>
          </p:cNvPr>
          <p:cNvSpPr>
            <a:spLocks noChangeArrowheads="1" noChangeShapeType="1" noTextEdit="1"/>
          </p:cNvSpPr>
          <p:nvPr/>
        </p:nvSpPr>
        <p:spPr bwMode="auto">
          <a:xfrm>
            <a:off x="3371829" y="2863840"/>
            <a:ext cx="576263"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15</a:t>
            </a:r>
          </a:p>
        </p:txBody>
      </p:sp>
      <p:sp>
        <p:nvSpPr>
          <p:cNvPr id="25725" name="WordArt 125" descr="Орех">
            <a:hlinkClick r:id="rId18" action="ppaction://hlinksldjump"/>
          </p:cNvPr>
          <p:cNvSpPr>
            <a:spLocks noChangeArrowheads="1" noChangeShapeType="1" noTextEdit="1"/>
          </p:cNvSpPr>
          <p:nvPr/>
        </p:nvSpPr>
        <p:spPr bwMode="auto">
          <a:xfrm>
            <a:off x="1952585" y="2792402"/>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14</a:t>
            </a:r>
          </a:p>
        </p:txBody>
      </p:sp>
      <p:sp>
        <p:nvSpPr>
          <p:cNvPr id="25726" name="WordArt 126" descr="Орех">
            <a:hlinkClick r:id="rId19" action="ppaction://hlinksldjump"/>
          </p:cNvPr>
          <p:cNvSpPr>
            <a:spLocks noChangeArrowheads="1" noChangeShapeType="1" noTextEdit="1"/>
          </p:cNvSpPr>
          <p:nvPr/>
        </p:nvSpPr>
        <p:spPr bwMode="auto">
          <a:xfrm>
            <a:off x="7843873" y="2863840"/>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18</a:t>
            </a:r>
          </a:p>
        </p:txBody>
      </p:sp>
      <p:sp>
        <p:nvSpPr>
          <p:cNvPr id="25727" name="WordArt 127" descr="Орех">
            <a:hlinkClick r:id="rId20" action="ppaction://hlinksldjump"/>
          </p:cNvPr>
          <p:cNvSpPr>
            <a:spLocks noChangeArrowheads="1" noChangeShapeType="1" noTextEdit="1"/>
          </p:cNvSpPr>
          <p:nvPr/>
        </p:nvSpPr>
        <p:spPr bwMode="auto">
          <a:xfrm>
            <a:off x="1952585" y="3927480"/>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20</a:t>
            </a:r>
          </a:p>
        </p:txBody>
      </p:sp>
      <p:sp>
        <p:nvSpPr>
          <p:cNvPr id="25728" name="WordArt 128" descr="Орех">
            <a:hlinkClick r:id="rId21" action="ppaction://hlinksldjump"/>
          </p:cNvPr>
          <p:cNvSpPr>
            <a:spLocks noChangeArrowheads="1" noChangeShapeType="1" noTextEdit="1"/>
          </p:cNvSpPr>
          <p:nvPr/>
        </p:nvSpPr>
        <p:spPr bwMode="auto">
          <a:xfrm>
            <a:off x="500034" y="3929066"/>
            <a:ext cx="576263"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19</a:t>
            </a:r>
          </a:p>
        </p:txBody>
      </p:sp>
      <p:sp>
        <p:nvSpPr>
          <p:cNvPr id="25729" name="WordArt 129" descr="Орех">
            <a:hlinkClick r:id="rId22" action="ppaction://hlinksldjump"/>
          </p:cNvPr>
          <p:cNvSpPr>
            <a:spLocks noChangeArrowheads="1" noChangeShapeType="1" noTextEdit="1"/>
          </p:cNvSpPr>
          <p:nvPr/>
        </p:nvSpPr>
        <p:spPr bwMode="auto">
          <a:xfrm>
            <a:off x="6353192" y="3998918"/>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23</a:t>
            </a:r>
          </a:p>
        </p:txBody>
      </p:sp>
      <p:sp>
        <p:nvSpPr>
          <p:cNvPr id="25730" name="WordArt 130" descr="Орех">
            <a:hlinkClick r:id="rId23" action="ppaction://hlinksldjump"/>
          </p:cNvPr>
          <p:cNvSpPr>
            <a:spLocks noChangeArrowheads="1" noChangeShapeType="1" noTextEdit="1"/>
          </p:cNvSpPr>
          <p:nvPr/>
        </p:nvSpPr>
        <p:spPr bwMode="auto">
          <a:xfrm>
            <a:off x="4933948" y="3998918"/>
            <a:ext cx="576263"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22</a:t>
            </a:r>
            <a:endPar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endParaRPr>
          </a:p>
        </p:txBody>
      </p:sp>
      <p:sp>
        <p:nvSpPr>
          <p:cNvPr id="25731" name="WordArt 131" descr="Орех">
            <a:hlinkClick r:id="rId24" action="ppaction://hlinksldjump"/>
          </p:cNvPr>
          <p:cNvSpPr>
            <a:spLocks noChangeArrowheads="1" noChangeShapeType="1" noTextEdit="1"/>
          </p:cNvSpPr>
          <p:nvPr/>
        </p:nvSpPr>
        <p:spPr bwMode="auto">
          <a:xfrm>
            <a:off x="3371829" y="3927480"/>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21</a:t>
            </a:r>
            <a:endPar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endParaRPr>
          </a:p>
        </p:txBody>
      </p:sp>
      <p:sp>
        <p:nvSpPr>
          <p:cNvPr id="25732" name="WordArt 132" descr="Орех">
            <a:hlinkClick r:id="rId25" action="ppaction://hlinksldjump"/>
          </p:cNvPr>
          <p:cNvSpPr>
            <a:spLocks noChangeArrowheads="1" noChangeShapeType="1" noTextEdit="1"/>
          </p:cNvSpPr>
          <p:nvPr/>
        </p:nvSpPr>
        <p:spPr bwMode="auto">
          <a:xfrm>
            <a:off x="7915311" y="5060971"/>
            <a:ext cx="576262" cy="576262"/>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30</a:t>
            </a:r>
            <a:endPar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endParaRPr>
          </a:p>
        </p:txBody>
      </p:sp>
      <p:sp>
        <p:nvSpPr>
          <p:cNvPr id="25733" name="WordArt 133" descr="Орех">
            <a:hlinkClick r:id="rId26" action="ppaction://hlinksldjump"/>
          </p:cNvPr>
          <p:cNvSpPr>
            <a:spLocks noChangeArrowheads="1" noChangeShapeType="1" noTextEdit="1"/>
          </p:cNvSpPr>
          <p:nvPr/>
        </p:nvSpPr>
        <p:spPr bwMode="auto">
          <a:xfrm>
            <a:off x="6353192" y="5132409"/>
            <a:ext cx="576263" cy="576262"/>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29</a:t>
            </a:r>
          </a:p>
        </p:txBody>
      </p:sp>
      <p:sp>
        <p:nvSpPr>
          <p:cNvPr id="25734" name="WordArt 134" descr="Орех">
            <a:hlinkClick r:id="rId27" action="ppaction://hlinksldjump"/>
          </p:cNvPr>
          <p:cNvSpPr>
            <a:spLocks noChangeArrowheads="1" noChangeShapeType="1" noTextEdit="1"/>
          </p:cNvSpPr>
          <p:nvPr/>
        </p:nvSpPr>
        <p:spPr bwMode="auto">
          <a:xfrm>
            <a:off x="4933948" y="5132409"/>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28</a:t>
            </a:r>
          </a:p>
        </p:txBody>
      </p:sp>
      <p:sp>
        <p:nvSpPr>
          <p:cNvPr id="25735" name="WordArt 135" descr="Орех">
            <a:hlinkClick r:id="rId28" action="ppaction://hlinksldjump"/>
          </p:cNvPr>
          <p:cNvSpPr>
            <a:spLocks noChangeArrowheads="1" noChangeShapeType="1" noTextEdit="1"/>
          </p:cNvSpPr>
          <p:nvPr/>
        </p:nvSpPr>
        <p:spPr bwMode="auto">
          <a:xfrm>
            <a:off x="3371829" y="5060971"/>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27</a:t>
            </a:r>
          </a:p>
        </p:txBody>
      </p:sp>
      <p:sp>
        <p:nvSpPr>
          <p:cNvPr id="25736" name="WordArt 136" descr="Орех">
            <a:hlinkClick r:id="rId29" action="ppaction://hlinksldjump"/>
          </p:cNvPr>
          <p:cNvSpPr>
            <a:spLocks noChangeArrowheads="1" noChangeShapeType="1" noTextEdit="1"/>
          </p:cNvSpPr>
          <p:nvPr/>
        </p:nvSpPr>
        <p:spPr bwMode="auto">
          <a:xfrm>
            <a:off x="1952585" y="5060971"/>
            <a:ext cx="576263"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26</a:t>
            </a:r>
          </a:p>
        </p:txBody>
      </p:sp>
      <p:sp>
        <p:nvSpPr>
          <p:cNvPr id="25737" name="WordArt 137" descr="Орех">
            <a:hlinkClick r:id="rId30" action="ppaction://hlinksldjump"/>
          </p:cNvPr>
          <p:cNvSpPr>
            <a:spLocks noChangeArrowheads="1" noChangeShapeType="1" noTextEdit="1"/>
          </p:cNvSpPr>
          <p:nvPr/>
        </p:nvSpPr>
        <p:spPr bwMode="auto">
          <a:xfrm>
            <a:off x="571472" y="5072074"/>
            <a:ext cx="576262"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25</a:t>
            </a:r>
            <a:endPar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endParaRPr>
          </a:p>
        </p:txBody>
      </p:sp>
      <p:sp>
        <p:nvSpPr>
          <p:cNvPr id="25738" name="WordArt 138" descr="Орех">
            <a:hlinkClick r:id="rId31" action="ppaction://hlinksldjump"/>
          </p:cNvPr>
          <p:cNvSpPr>
            <a:spLocks noChangeArrowheads="1" noChangeShapeType="1" noTextEdit="1"/>
          </p:cNvSpPr>
          <p:nvPr/>
        </p:nvSpPr>
        <p:spPr bwMode="auto">
          <a:xfrm>
            <a:off x="7843873" y="3998918"/>
            <a:ext cx="576263" cy="576263"/>
          </a:xfrm>
          <a:prstGeom prst="rect">
            <a:avLst/>
          </a:prstGeom>
          <a:ln>
            <a:noFill/>
          </a:ln>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2400" b="1" kern="1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ook Antiqua"/>
              </a:rPr>
              <a:t>24</a:t>
            </a:r>
          </a:p>
        </p:txBody>
      </p:sp>
      <p:sp>
        <p:nvSpPr>
          <p:cNvPr id="4168" name="Rectangle 149"/>
          <p:cNvSpPr>
            <a:spLocks noChangeArrowheads="1"/>
          </p:cNvSpPr>
          <p:nvPr/>
        </p:nvSpPr>
        <p:spPr bwMode="auto">
          <a:xfrm>
            <a:off x="0" y="6165850"/>
            <a:ext cx="9144000" cy="692150"/>
          </a:xfrm>
          <a:prstGeom prst="rect">
            <a:avLst/>
          </a:prstGeom>
          <a:solidFill>
            <a:srgbClr val="3366FF">
              <a:alpha val="30980"/>
            </a:srgbClr>
          </a:solidFill>
          <a:ln w="57150" algn="ctr">
            <a:noFill/>
            <a:miter lim="800000"/>
            <a:headEnd/>
            <a:tailEnd/>
          </a:ln>
        </p:spPr>
        <p:txBody>
          <a:bodyPr wrap="none" anchor="ctr">
            <a:scene3d>
              <a:camera prst="orthographicFront"/>
              <a:lightRig rig="glow" dir="tl">
                <a:rot lat="0" lon="0" rev="5400000"/>
              </a:lightRig>
            </a:scene3d>
            <a:sp3d contourW="12700">
              <a:bevelT w="25400" h="25400"/>
              <a:contourClr>
                <a:schemeClr val="accent6">
                  <a:shade val="73000"/>
                </a:schemeClr>
              </a:contourClr>
            </a:sp3d>
          </a:bodyPr>
          <a:lstStyle/>
          <a:p>
            <a:pPr fontAlgn="auto">
              <a:spcBef>
                <a:spcPts val="0"/>
              </a:spcBef>
              <a:spcAft>
                <a:spcPts val="0"/>
              </a:spcAft>
              <a:defRPr/>
            </a:pPr>
            <a:endParaRPr lang="ru-RU" b="1">
              <a:ln w="11430"/>
              <a:solidFill>
                <a:srgbClr val="B810A0"/>
              </a:solidFill>
              <a:effectLst>
                <a:outerShdw blurRad="80000" dist="40000" dir="5040000" algn="tl">
                  <a:srgbClr val="000000">
                    <a:alpha val="30000"/>
                  </a:srgbClr>
                </a:outerShdw>
              </a:effectLst>
              <a:latin typeface="+mn-lt"/>
            </a:endParaRPr>
          </a:p>
        </p:txBody>
      </p:sp>
      <p:sp>
        <p:nvSpPr>
          <p:cNvPr id="25751" name="Rectangle 151">
            <a:hlinkClick r:id="rId32" action="ppaction://hlinksldjump"/>
          </p:cNvPr>
          <p:cNvSpPr>
            <a:spLocks noChangeArrowheads="1"/>
          </p:cNvSpPr>
          <p:nvPr/>
        </p:nvSpPr>
        <p:spPr bwMode="auto">
          <a:xfrm>
            <a:off x="6588125" y="6381750"/>
            <a:ext cx="1420813" cy="28733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Правила игры</a:t>
            </a:r>
          </a:p>
        </p:txBody>
      </p:sp>
      <p:sp>
        <p:nvSpPr>
          <p:cNvPr id="25754" name="Rectangle 154">
            <a:hlinkClick r:id="" action="ppaction://noaction"/>
          </p:cNvPr>
          <p:cNvSpPr>
            <a:spLocks noChangeArrowheads="1"/>
          </p:cNvSpPr>
          <p:nvPr/>
        </p:nvSpPr>
        <p:spPr bwMode="auto">
          <a:xfrm>
            <a:off x="8243888" y="6381750"/>
            <a:ext cx="701675" cy="287338"/>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1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Выход</a:t>
            </a:r>
          </a:p>
        </p:txBody>
      </p:sp>
    </p:spTree>
  </p:cSld>
  <p:clrMapOvr>
    <a:masterClrMapping/>
  </p:clrMapOvr>
  <p:transition advClick="0"/>
  <p:timing>
    <p:tnLst>
      <p:par>
        <p:cTn id="1" dur="indefinite" restart="never" nodeType="tmRoot">
          <p:childTnLst>
            <p:seq concurrent="1" nextAc="seek">
              <p:cTn id="2" restart="whenNotActive" fill="hold" evtFilter="cancelBubble" nodeType="interactiveSeq">
                <p:stCondLst>
                  <p:cond evt="onClick" delay="0">
                    <p:tgtEl>
                      <p:spTgt spid="25685"/>
                    </p:tgtEl>
                  </p:cond>
                </p:stCondLst>
                <p:endSync evt="end" delay="0">
                  <p:rtn val="all"/>
                </p:endSync>
                <p:childTnLst>
                  <p:par>
                    <p:cTn id="3" fill="hold">
                      <p:stCondLst>
                        <p:cond delay="0"/>
                      </p:stCondLst>
                      <p:childTnLst>
                        <p:par>
                          <p:cTn id="4" fill="hold">
                            <p:stCondLst>
                              <p:cond delay="0"/>
                            </p:stCondLst>
                            <p:childTnLst>
                              <p:par>
                                <p:cTn id="5" presetID="55" presetClass="exit" presetSubtype="0" fill="hold" nodeType="clickEffect">
                                  <p:stCondLst>
                                    <p:cond delay="0"/>
                                  </p:stCondLst>
                                  <p:childTnLst>
                                    <p:anim calcmode="lin" valueType="num">
                                      <p:cBhvr>
                                        <p:cTn id="6" dur="500"/>
                                        <p:tgtEl>
                                          <p:spTgt spid="25685"/>
                                        </p:tgtEl>
                                        <p:attrNameLst>
                                          <p:attrName>ppt_w</p:attrName>
                                        </p:attrNameLst>
                                      </p:cBhvr>
                                      <p:tavLst>
                                        <p:tav tm="0">
                                          <p:val>
                                            <p:strVal val="ppt_w"/>
                                          </p:val>
                                        </p:tav>
                                        <p:tav tm="100000">
                                          <p:val>
                                            <p:strVal val="ppt_w*0.70"/>
                                          </p:val>
                                        </p:tav>
                                      </p:tavLst>
                                    </p:anim>
                                    <p:anim calcmode="lin" valueType="num">
                                      <p:cBhvr>
                                        <p:cTn id="7" dur="500"/>
                                        <p:tgtEl>
                                          <p:spTgt spid="25685"/>
                                        </p:tgtEl>
                                        <p:attrNameLst>
                                          <p:attrName>ppt_h</p:attrName>
                                        </p:attrNameLst>
                                      </p:cBhvr>
                                      <p:tavLst>
                                        <p:tav tm="0">
                                          <p:val>
                                            <p:strVal val="ppt_h"/>
                                          </p:val>
                                        </p:tav>
                                        <p:tav tm="100000">
                                          <p:val>
                                            <p:strVal val="ppt_h"/>
                                          </p:val>
                                        </p:tav>
                                      </p:tavLst>
                                    </p:anim>
                                    <p:animEffect transition="out" filter="fade">
                                      <p:cBhvr>
                                        <p:cTn id="8" dur="500"/>
                                        <p:tgtEl>
                                          <p:spTgt spid="25685"/>
                                        </p:tgtEl>
                                      </p:cBhvr>
                                    </p:animEffect>
                                    <p:set>
                                      <p:cBhvr>
                                        <p:cTn id="9" dur="1" fill="hold">
                                          <p:stCondLst>
                                            <p:cond delay="499"/>
                                          </p:stCondLst>
                                        </p:cTn>
                                        <p:tgtEl>
                                          <p:spTgt spid="25685"/>
                                        </p:tgtEl>
                                        <p:attrNameLst>
                                          <p:attrName>style.visibility</p:attrName>
                                        </p:attrNameLst>
                                      </p:cBhvr>
                                      <p:to>
                                        <p:strVal val="hidden"/>
                                      </p:to>
                                    </p:set>
                                  </p:childTnLst>
                                </p:cTn>
                              </p:par>
                            </p:childTnLst>
                          </p:cTn>
                        </p:par>
                      </p:childTnLst>
                    </p:cTn>
                  </p:par>
                </p:childTnLst>
              </p:cTn>
              <p:nextCondLst>
                <p:cond evt="onClick" delay="0">
                  <p:tgtEl>
                    <p:spTgt spid="25685"/>
                  </p:tgtEl>
                </p:cond>
              </p:nextCondLst>
            </p:seq>
            <p:seq concurrent="1" nextAc="seek">
              <p:cTn id="10" restart="whenNotActive" fill="hold" evtFilter="cancelBubble" nodeType="interactiveSeq">
                <p:stCondLst>
                  <p:cond evt="onClick" delay="0">
                    <p:tgtEl>
                      <p:spTgt spid="25686"/>
                    </p:tgtEl>
                  </p:cond>
                </p:stCondLst>
                <p:endSync evt="end" delay="0">
                  <p:rtn val="all"/>
                </p:endSync>
                <p:childTnLst>
                  <p:par>
                    <p:cTn id="11" fill="hold">
                      <p:stCondLst>
                        <p:cond delay="0"/>
                      </p:stCondLst>
                      <p:childTnLst>
                        <p:par>
                          <p:cTn id="12" fill="hold">
                            <p:stCondLst>
                              <p:cond delay="0"/>
                            </p:stCondLst>
                            <p:childTnLst>
                              <p:par>
                                <p:cTn id="13" presetID="55" presetClass="exit" presetSubtype="0" fill="hold" nodeType="clickEffect">
                                  <p:stCondLst>
                                    <p:cond delay="0"/>
                                  </p:stCondLst>
                                  <p:childTnLst>
                                    <p:anim calcmode="lin" valueType="num">
                                      <p:cBhvr>
                                        <p:cTn id="14" dur="500"/>
                                        <p:tgtEl>
                                          <p:spTgt spid="25686"/>
                                        </p:tgtEl>
                                        <p:attrNameLst>
                                          <p:attrName>ppt_w</p:attrName>
                                        </p:attrNameLst>
                                      </p:cBhvr>
                                      <p:tavLst>
                                        <p:tav tm="0">
                                          <p:val>
                                            <p:strVal val="ppt_w"/>
                                          </p:val>
                                        </p:tav>
                                        <p:tav tm="100000">
                                          <p:val>
                                            <p:strVal val="ppt_w*0.70"/>
                                          </p:val>
                                        </p:tav>
                                      </p:tavLst>
                                    </p:anim>
                                    <p:anim calcmode="lin" valueType="num">
                                      <p:cBhvr>
                                        <p:cTn id="15" dur="500"/>
                                        <p:tgtEl>
                                          <p:spTgt spid="25686"/>
                                        </p:tgtEl>
                                        <p:attrNameLst>
                                          <p:attrName>ppt_h</p:attrName>
                                        </p:attrNameLst>
                                      </p:cBhvr>
                                      <p:tavLst>
                                        <p:tav tm="0">
                                          <p:val>
                                            <p:strVal val="ppt_h"/>
                                          </p:val>
                                        </p:tav>
                                        <p:tav tm="100000">
                                          <p:val>
                                            <p:strVal val="ppt_h"/>
                                          </p:val>
                                        </p:tav>
                                      </p:tavLst>
                                    </p:anim>
                                    <p:animEffect transition="out" filter="fade">
                                      <p:cBhvr>
                                        <p:cTn id="16" dur="500"/>
                                        <p:tgtEl>
                                          <p:spTgt spid="25686"/>
                                        </p:tgtEl>
                                      </p:cBhvr>
                                    </p:animEffect>
                                    <p:set>
                                      <p:cBhvr>
                                        <p:cTn id="17" dur="1" fill="hold">
                                          <p:stCondLst>
                                            <p:cond delay="499"/>
                                          </p:stCondLst>
                                        </p:cTn>
                                        <p:tgtEl>
                                          <p:spTgt spid="25686"/>
                                        </p:tgtEl>
                                        <p:attrNameLst>
                                          <p:attrName>style.visibility</p:attrName>
                                        </p:attrNameLst>
                                      </p:cBhvr>
                                      <p:to>
                                        <p:strVal val="hidden"/>
                                      </p:to>
                                    </p:set>
                                  </p:childTnLst>
                                </p:cTn>
                              </p:par>
                            </p:childTnLst>
                          </p:cTn>
                        </p:par>
                      </p:childTnLst>
                    </p:cTn>
                  </p:par>
                </p:childTnLst>
              </p:cTn>
              <p:nextCondLst>
                <p:cond evt="onClick" delay="0">
                  <p:tgtEl>
                    <p:spTgt spid="25686"/>
                  </p:tgtEl>
                </p:cond>
              </p:nextCondLst>
            </p:seq>
            <p:seq concurrent="1" nextAc="seek">
              <p:cTn id="18" restart="whenNotActive" fill="hold" evtFilter="cancelBubble" nodeType="interactiveSeq">
                <p:stCondLst>
                  <p:cond evt="onClick" delay="0">
                    <p:tgtEl>
                      <p:spTgt spid="25690"/>
                    </p:tgtEl>
                  </p:cond>
                </p:stCondLst>
                <p:endSync evt="end" delay="0">
                  <p:rtn val="all"/>
                </p:endSync>
                <p:childTnLst>
                  <p:par>
                    <p:cTn id="19" fill="hold">
                      <p:stCondLst>
                        <p:cond delay="0"/>
                      </p:stCondLst>
                      <p:childTnLst>
                        <p:par>
                          <p:cTn id="20" fill="hold">
                            <p:stCondLst>
                              <p:cond delay="0"/>
                            </p:stCondLst>
                            <p:childTnLst>
                              <p:par>
                                <p:cTn id="21" presetID="55" presetClass="exit" presetSubtype="0" fill="hold" nodeType="clickEffect">
                                  <p:stCondLst>
                                    <p:cond delay="0"/>
                                  </p:stCondLst>
                                  <p:childTnLst>
                                    <p:anim calcmode="lin" valueType="num">
                                      <p:cBhvr>
                                        <p:cTn id="22" dur="500"/>
                                        <p:tgtEl>
                                          <p:spTgt spid="25690"/>
                                        </p:tgtEl>
                                        <p:attrNameLst>
                                          <p:attrName>ppt_w</p:attrName>
                                        </p:attrNameLst>
                                      </p:cBhvr>
                                      <p:tavLst>
                                        <p:tav tm="0">
                                          <p:val>
                                            <p:strVal val="ppt_w"/>
                                          </p:val>
                                        </p:tav>
                                        <p:tav tm="100000">
                                          <p:val>
                                            <p:strVal val="ppt_w*0.70"/>
                                          </p:val>
                                        </p:tav>
                                      </p:tavLst>
                                    </p:anim>
                                    <p:anim calcmode="lin" valueType="num">
                                      <p:cBhvr>
                                        <p:cTn id="23" dur="500"/>
                                        <p:tgtEl>
                                          <p:spTgt spid="25690"/>
                                        </p:tgtEl>
                                        <p:attrNameLst>
                                          <p:attrName>ppt_h</p:attrName>
                                        </p:attrNameLst>
                                      </p:cBhvr>
                                      <p:tavLst>
                                        <p:tav tm="0">
                                          <p:val>
                                            <p:strVal val="ppt_h"/>
                                          </p:val>
                                        </p:tav>
                                        <p:tav tm="100000">
                                          <p:val>
                                            <p:strVal val="ppt_h"/>
                                          </p:val>
                                        </p:tav>
                                      </p:tavLst>
                                    </p:anim>
                                    <p:animEffect transition="out" filter="fade">
                                      <p:cBhvr>
                                        <p:cTn id="24" dur="500"/>
                                        <p:tgtEl>
                                          <p:spTgt spid="25690"/>
                                        </p:tgtEl>
                                      </p:cBhvr>
                                    </p:animEffect>
                                    <p:set>
                                      <p:cBhvr>
                                        <p:cTn id="25" dur="1" fill="hold">
                                          <p:stCondLst>
                                            <p:cond delay="499"/>
                                          </p:stCondLst>
                                        </p:cTn>
                                        <p:tgtEl>
                                          <p:spTgt spid="25690"/>
                                        </p:tgtEl>
                                        <p:attrNameLst>
                                          <p:attrName>style.visibility</p:attrName>
                                        </p:attrNameLst>
                                      </p:cBhvr>
                                      <p:to>
                                        <p:strVal val="hidden"/>
                                      </p:to>
                                    </p:set>
                                  </p:childTnLst>
                                </p:cTn>
                              </p:par>
                            </p:childTnLst>
                          </p:cTn>
                        </p:par>
                      </p:childTnLst>
                    </p:cTn>
                  </p:par>
                </p:childTnLst>
              </p:cTn>
              <p:nextCondLst>
                <p:cond evt="onClick" delay="0">
                  <p:tgtEl>
                    <p:spTgt spid="25690"/>
                  </p:tgtEl>
                </p:cond>
              </p:nextCondLst>
            </p:seq>
            <p:seq concurrent="1" nextAc="seek">
              <p:cTn id="26" restart="whenNotActive" fill="hold" evtFilter="cancelBubble" nodeType="interactiveSeq">
                <p:stCondLst>
                  <p:cond evt="onClick" delay="0">
                    <p:tgtEl>
                      <p:spTgt spid="25691"/>
                    </p:tgtEl>
                  </p:cond>
                </p:stCondLst>
                <p:endSync evt="end" delay="0">
                  <p:rtn val="all"/>
                </p:endSync>
                <p:childTnLst>
                  <p:par>
                    <p:cTn id="27" fill="hold">
                      <p:stCondLst>
                        <p:cond delay="0"/>
                      </p:stCondLst>
                      <p:childTnLst>
                        <p:par>
                          <p:cTn id="28" fill="hold">
                            <p:stCondLst>
                              <p:cond delay="0"/>
                            </p:stCondLst>
                            <p:childTnLst>
                              <p:par>
                                <p:cTn id="29" presetID="55" presetClass="exit" presetSubtype="0" fill="hold" nodeType="clickEffect">
                                  <p:stCondLst>
                                    <p:cond delay="0"/>
                                  </p:stCondLst>
                                  <p:childTnLst>
                                    <p:anim calcmode="lin" valueType="num">
                                      <p:cBhvr>
                                        <p:cTn id="30" dur="500"/>
                                        <p:tgtEl>
                                          <p:spTgt spid="25691"/>
                                        </p:tgtEl>
                                        <p:attrNameLst>
                                          <p:attrName>ppt_w</p:attrName>
                                        </p:attrNameLst>
                                      </p:cBhvr>
                                      <p:tavLst>
                                        <p:tav tm="0">
                                          <p:val>
                                            <p:strVal val="ppt_w"/>
                                          </p:val>
                                        </p:tav>
                                        <p:tav tm="100000">
                                          <p:val>
                                            <p:strVal val="ppt_w*0.70"/>
                                          </p:val>
                                        </p:tav>
                                      </p:tavLst>
                                    </p:anim>
                                    <p:anim calcmode="lin" valueType="num">
                                      <p:cBhvr>
                                        <p:cTn id="31" dur="500"/>
                                        <p:tgtEl>
                                          <p:spTgt spid="25691"/>
                                        </p:tgtEl>
                                        <p:attrNameLst>
                                          <p:attrName>ppt_h</p:attrName>
                                        </p:attrNameLst>
                                      </p:cBhvr>
                                      <p:tavLst>
                                        <p:tav tm="0">
                                          <p:val>
                                            <p:strVal val="ppt_h"/>
                                          </p:val>
                                        </p:tav>
                                        <p:tav tm="100000">
                                          <p:val>
                                            <p:strVal val="ppt_h"/>
                                          </p:val>
                                        </p:tav>
                                      </p:tavLst>
                                    </p:anim>
                                    <p:animEffect transition="out" filter="fade">
                                      <p:cBhvr>
                                        <p:cTn id="32" dur="500"/>
                                        <p:tgtEl>
                                          <p:spTgt spid="25691"/>
                                        </p:tgtEl>
                                      </p:cBhvr>
                                    </p:animEffect>
                                    <p:set>
                                      <p:cBhvr>
                                        <p:cTn id="33" dur="1" fill="hold">
                                          <p:stCondLst>
                                            <p:cond delay="499"/>
                                          </p:stCondLst>
                                        </p:cTn>
                                        <p:tgtEl>
                                          <p:spTgt spid="25691"/>
                                        </p:tgtEl>
                                        <p:attrNameLst>
                                          <p:attrName>style.visibility</p:attrName>
                                        </p:attrNameLst>
                                      </p:cBhvr>
                                      <p:to>
                                        <p:strVal val="hidden"/>
                                      </p:to>
                                    </p:set>
                                  </p:childTnLst>
                                </p:cTn>
                              </p:par>
                            </p:childTnLst>
                          </p:cTn>
                        </p:par>
                      </p:childTnLst>
                    </p:cTn>
                  </p:par>
                </p:childTnLst>
              </p:cTn>
              <p:nextCondLst>
                <p:cond evt="onClick" delay="0">
                  <p:tgtEl>
                    <p:spTgt spid="25691"/>
                  </p:tgtEl>
                </p:cond>
              </p:nextCondLst>
            </p:seq>
            <p:seq concurrent="1" nextAc="seek">
              <p:cTn id="34" restart="whenNotActive" fill="hold" evtFilter="cancelBubble" nodeType="interactiveSeq">
                <p:stCondLst>
                  <p:cond evt="onClick" delay="0">
                    <p:tgtEl>
                      <p:spTgt spid="25692"/>
                    </p:tgtEl>
                  </p:cond>
                </p:stCondLst>
                <p:endSync evt="end" delay="0">
                  <p:rtn val="all"/>
                </p:endSync>
                <p:childTnLst>
                  <p:par>
                    <p:cTn id="35" fill="hold">
                      <p:stCondLst>
                        <p:cond delay="0"/>
                      </p:stCondLst>
                      <p:childTnLst>
                        <p:par>
                          <p:cTn id="36" fill="hold">
                            <p:stCondLst>
                              <p:cond delay="0"/>
                            </p:stCondLst>
                            <p:childTnLst>
                              <p:par>
                                <p:cTn id="37" presetID="55" presetClass="exit" presetSubtype="0" fill="hold" nodeType="clickEffect">
                                  <p:stCondLst>
                                    <p:cond delay="0"/>
                                  </p:stCondLst>
                                  <p:childTnLst>
                                    <p:anim calcmode="lin" valueType="num">
                                      <p:cBhvr>
                                        <p:cTn id="38" dur="500"/>
                                        <p:tgtEl>
                                          <p:spTgt spid="25692"/>
                                        </p:tgtEl>
                                        <p:attrNameLst>
                                          <p:attrName>ppt_w</p:attrName>
                                        </p:attrNameLst>
                                      </p:cBhvr>
                                      <p:tavLst>
                                        <p:tav tm="0">
                                          <p:val>
                                            <p:strVal val="ppt_w"/>
                                          </p:val>
                                        </p:tav>
                                        <p:tav tm="100000">
                                          <p:val>
                                            <p:strVal val="ppt_w*0.70"/>
                                          </p:val>
                                        </p:tav>
                                      </p:tavLst>
                                    </p:anim>
                                    <p:anim calcmode="lin" valueType="num">
                                      <p:cBhvr>
                                        <p:cTn id="39" dur="500"/>
                                        <p:tgtEl>
                                          <p:spTgt spid="25692"/>
                                        </p:tgtEl>
                                        <p:attrNameLst>
                                          <p:attrName>ppt_h</p:attrName>
                                        </p:attrNameLst>
                                      </p:cBhvr>
                                      <p:tavLst>
                                        <p:tav tm="0">
                                          <p:val>
                                            <p:strVal val="ppt_h"/>
                                          </p:val>
                                        </p:tav>
                                        <p:tav tm="100000">
                                          <p:val>
                                            <p:strVal val="ppt_h"/>
                                          </p:val>
                                        </p:tav>
                                      </p:tavLst>
                                    </p:anim>
                                    <p:animEffect transition="out" filter="fade">
                                      <p:cBhvr>
                                        <p:cTn id="40" dur="500"/>
                                        <p:tgtEl>
                                          <p:spTgt spid="25692"/>
                                        </p:tgtEl>
                                      </p:cBhvr>
                                    </p:animEffect>
                                    <p:set>
                                      <p:cBhvr>
                                        <p:cTn id="41" dur="1" fill="hold">
                                          <p:stCondLst>
                                            <p:cond delay="499"/>
                                          </p:stCondLst>
                                        </p:cTn>
                                        <p:tgtEl>
                                          <p:spTgt spid="25692"/>
                                        </p:tgtEl>
                                        <p:attrNameLst>
                                          <p:attrName>style.visibility</p:attrName>
                                        </p:attrNameLst>
                                      </p:cBhvr>
                                      <p:to>
                                        <p:strVal val="hidden"/>
                                      </p:to>
                                    </p:set>
                                  </p:childTnLst>
                                </p:cTn>
                              </p:par>
                            </p:childTnLst>
                          </p:cTn>
                        </p:par>
                      </p:childTnLst>
                    </p:cTn>
                  </p:par>
                </p:childTnLst>
              </p:cTn>
              <p:nextCondLst>
                <p:cond evt="onClick" delay="0">
                  <p:tgtEl>
                    <p:spTgt spid="25692"/>
                  </p:tgtEl>
                </p:cond>
              </p:nextCondLst>
            </p:seq>
            <p:seq concurrent="1" nextAc="seek">
              <p:cTn id="42" restart="whenNotActive" fill="hold" evtFilter="cancelBubble" nodeType="interactiveSeq">
                <p:stCondLst>
                  <p:cond evt="onClick" delay="0">
                    <p:tgtEl>
                      <p:spTgt spid="25693"/>
                    </p:tgtEl>
                  </p:cond>
                </p:stCondLst>
                <p:endSync evt="end" delay="0">
                  <p:rtn val="all"/>
                </p:endSync>
                <p:childTnLst>
                  <p:par>
                    <p:cTn id="43" fill="hold">
                      <p:stCondLst>
                        <p:cond delay="0"/>
                      </p:stCondLst>
                      <p:childTnLst>
                        <p:par>
                          <p:cTn id="44" fill="hold">
                            <p:stCondLst>
                              <p:cond delay="0"/>
                            </p:stCondLst>
                            <p:childTnLst>
                              <p:par>
                                <p:cTn id="45" presetID="55" presetClass="exit" presetSubtype="0" fill="hold" nodeType="clickEffect">
                                  <p:stCondLst>
                                    <p:cond delay="0"/>
                                  </p:stCondLst>
                                  <p:childTnLst>
                                    <p:anim calcmode="lin" valueType="num">
                                      <p:cBhvr>
                                        <p:cTn id="46" dur="500"/>
                                        <p:tgtEl>
                                          <p:spTgt spid="25693"/>
                                        </p:tgtEl>
                                        <p:attrNameLst>
                                          <p:attrName>ppt_w</p:attrName>
                                        </p:attrNameLst>
                                      </p:cBhvr>
                                      <p:tavLst>
                                        <p:tav tm="0">
                                          <p:val>
                                            <p:strVal val="ppt_w"/>
                                          </p:val>
                                        </p:tav>
                                        <p:tav tm="100000">
                                          <p:val>
                                            <p:strVal val="ppt_w*0.70"/>
                                          </p:val>
                                        </p:tav>
                                      </p:tavLst>
                                    </p:anim>
                                    <p:anim calcmode="lin" valueType="num">
                                      <p:cBhvr>
                                        <p:cTn id="47" dur="500"/>
                                        <p:tgtEl>
                                          <p:spTgt spid="25693"/>
                                        </p:tgtEl>
                                        <p:attrNameLst>
                                          <p:attrName>ppt_h</p:attrName>
                                        </p:attrNameLst>
                                      </p:cBhvr>
                                      <p:tavLst>
                                        <p:tav tm="0">
                                          <p:val>
                                            <p:strVal val="ppt_h"/>
                                          </p:val>
                                        </p:tav>
                                        <p:tav tm="100000">
                                          <p:val>
                                            <p:strVal val="ppt_h"/>
                                          </p:val>
                                        </p:tav>
                                      </p:tavLst>
                                    </p:anim>
                                    <p:animEffect transition="out" filter="fade">
                                      <p:cBhvr>
                                        <p:cTn id="48" dur="500"/>
                                        <p:tgtEl>
                                          <p:spTgt spid="25693"/>
                                        </p:tgtEl>
                                      </p:cBhvr>
                                    </p:animEffect>
                                    <p:set>
                                      <p:cBhvr>
                                        <p:cTn id="49" dur="1" fill="hold">
                                          <p:stCondLst>
                                            <p:cond delay="499"/>
                                          </p:stCondLst>
                                        </p:cTn>
                                        <p:tgtEl>
                                          <p:spTgt spid="25693"/>
                                        </p:tgtEl>
                                        <p:attrNameLst>
                                          <p:attrName>style.visibility</p:attrName>
                                        </p:attrNameLst>
                                      </p:cBhvr>
                                      <p:to>
                                        <p:strVal val="hidden"/>
                                      </p:to>
                                    </p:set>
                                  </p:childTnLst>
                                </p:cTn>
                              </p:par>
                            </p:childTnLst>
                          </p:cTn>
                        </p:par>
                      </p:childTnLst>
                    </p:cTn>
                  </p:par>
                </p:childTnLst>
              </p:cTn>
              <p:nextCondLst>
                <p:cond evt="onClick" delay="0">
                  <p:tgtEl>
                    <p:spTgt spid="25693"/>
                  </p:tgtEl>
                </p:cond>
              </p:nextCondLst>
            </p:seq>
            <p:seq concurrent="1" nextAc="seek">
              <p:cTn id="50" restart="whenNotActive" fill="hold" evtFilter="cancelBubble" nodeType="interactiveSeq">
                <p:stCondLst>
                  <p:cond evt="onClick" delay="0">
                    <p:tgtEl>
                      <p:spTgt spid="25694"/>
                    </p:tgtEl>
                  </p:cond>
                </p:stCondLst>
                <p:endSync evt="end" delay="0">
                  <p:rtn val="all"/>
                </p:endSync>
                <p:childTnLst>
                  <p:par>
                    <p:cTn id="51" fill="hold">
                      <p:stCondLst>
                        <p:cond delay="0"/>
                      </p:stCondLst>
                      <p:childTnLst>
                        <p:par>
                          <p:cTn id="52" fill="hold">
                            <p:stCondLst>
                              <p:cond delay="0"/>
                            </p:stCondLst>
                            <p:childTnLst>
                              <p:par>
                                <p:cTn id="53" presetID="55" presetClass="exit" presetSubtype="0" fill="hold" nodeType="clickEffect">
                                  <p:stCondLst>
                                    <p:cond delay="0"/>
                                  </p:stCondLst>
                                  <p:childTnLst>
                                    <p:anim calcmode="lin" valueType="num">
                                      <p:cBhvr>
                                        <p:cTn id="54" dur="500"/>
                                        <p:tgtEl>
                                          <p:spTgt spid="25694"/>
                                        </p:tgtEl>
                                        <p:attrNameLst>
                                          <p:attrName>ppt_w</p:attrName>
                                        </p:attrNameLst>
                                      </p:cBhvr>
                                      <p:tavLst>
                                        <p:tav tm="0">
                                          <p:val>
                                            <p:strVal val="ppt_w"/>
                                          </p:val>
                                        </p:tav>
                                        <p:tav tm="100000">
                                          <p:val>
                                            <p:strVal val="ppt_w*0.70"/>
                                          </p:val>
                                        </p:tav>
                                      </p:tavLst>
                                    </p:anim>
                                    <p:anim calcmode="lin" valueType="num">
                                      <p:cBhvr>
                                        <p:cTn id="55" dur="500"/>
                                        <p:tgtEl>
                                          <p:spTgt spid="25694"/>
                                        </p:tgtEl>
                                        <p:attrNameLst>
                                          <p:attrName>ppt_h</p:attrName>
                                        </p:attrNameLst>
                                      </p:cBhvr>
                                      <p:tavLst>
                                        <p:tav tm="0">
                                          <p:val>
                                            <p:strVal val="ppt_h"/>
                                          </p:val>
                                        </p:tav>
                                        <p:tav tm="100000">
                                          <p:val>
                                            <p:strVal val="ppt_h"/>
                                          </p:val>
                                        </p:tav>
                                      </p:tavLst>
                                    </p:anim>
                                    <p:animEffect transition="out" filter="fade">
                                      <p:cBhvr>
                                        <p:cTn id="56" dur="500"/>
                                        <p:tgtEl>
                                          <p:spTgt spid="25694"/>
                                        </p:tgtEl>
                                      </p:cBhvr>
                                    </p:animEffect>
                                    <p:set>
                                      <p:cBhvr>
                                        <p:cTn id="57" dur="1" fill="hold">
                                          <p:stCondLst>
                                            <p:cond delay="499"/>
                                          </p:stCondLst>
                                        </p:cTn>
                                        <p:tgtEl>
                                          <p:spTgt spid="25694"/>
                                        </p:tgtEl>
                                        <p:attrNameLst>
                                          <p:attrName>style.visibility</p:attrName>
                                        </p:attrNameLst>
                                      </p:cBhvr>
                                      <p:to>
                                        <p:strVal val="hidden"/>
                                      </p:to>
                                    </p:set>
                                  </p:childTnLst>
                                </p:cTn>
                              </p:par>
                            </p:childTnLst>
                          </p:cTn>
                        </p:par>
                      </p:childTnLst>
                    </p:cTn>
                  </p:par>
                </p:childTnLst>
              </p:cTn>
              <p:nextCondLst>
                <p:cond evt="onClick" delay="0">
                  <p:tgtEl>
                    <p:spTgt spid="25694"/>
                  </p:tgtEl>
                </p:cond>
              </p:nextCondLst>
            </p:seq>
            <p:seq concurrent="1" nextAc="seek">
              <p:cTn id="58" restart="whenNotActive" fill="hold" evtFilter="cancelBubble" nodeType="interactiveSeq">
                <p:stCondLst>
                  <p:cond evt="onClick" delay="0">
                    <p:tgtEl>
                      <p:spTgt spid="25695"/>
                    </p:tgtEl>
                  </p:cond>
                </p:stCondLst>
                <p:endSync evt="end" delay="0">
                  <p:rtn val="all"/>
                </p:endSync>
                <p:childTnLst>
                  <p:par>
                    <p:cTn id="59" fill="hold">
                      <p:stCondLst>
                        <p:cond delay="0"/>
                      </p:stCondLst>
                      <p:childTnLst>
                        <p:par>
                          <p:cTn id="60" fill="hold">
                            <p:stCondLst>
                              <p:cond delay="0"/>
                            </p:stCondLst>
                            <p:childTnLst>
                              <p:par>
                                <p:cTn id="61" presetID="55" presetClass="exit" presetSubtype="0" fill="hold" nodeType="clickEffect">
                                  <p:stCondLst>
                                    <p:cond delay="0"/>
                                  </p:stCondLst>
                                  <p:childTnLst>
                                    <p:anim calcmode="lin" valueType="num">
                                      <p:cBhvr>
                                        <p:cTn id="62" dur="500"/>
                                        <p:tgtEl>
                                          <p:spTgt spid="25695"/>
                                        </p:tgtEl>
                                        <p:attrNameLst>
                                          <p:attrName>ppt_w</p:attrName>
                                        </p:attrNameLst>
                                      </p:cBhvr>
                                      <p:tavLst>
                                        <p:tav tm="0">
                                          <p:val>
                                            <p:strVal val="ppt_w"/>
                                          </p:val>
                                        </p:tav>
                                        <p:tav tm="100000">
                                          <p:val>
                                            <p:strVal val="ppt_w*0.70"/>
                                          </p:val>
                                        </p:tav>
                                      </p:tavLst>
                                    </p:anim>
                                    <p:anim calcmode="lin" valueType="num">
                                      <p:cBhvr>
                                        <p:cTn id="63" dur="500"/>
                                        <p:tgtEl>
                                          <p:spTgt spid="25695"/>
                                        </p:tgtEl>
                                        <p:attrNameLst>
                                          <p:attrName>ppt_h</p:attrName>
                                        </p:attrNameLst>
                                      </p:cBhvr>
                                      <p:tavLst>
                                        <p:tav tm="0">
                                          <p:val>
                                            <p:strVal val="ppt_h"/>
                                          </p:val>
                                        </p:tav>
                                        <p:tav tm="100000">
                                          <p:val>
                                            <p:strVal val="ppt_h"/>
                                          </p:val>
                                        </p:tav>
                                      </p:tavLst>
                                    </p:anim>
                                    <p:animEffect transition="out" filter="fade">
                                      <p:cBhvr>
                                        <p:cTn id="64" dur="500"/>
                                        <p:tgtEl>
                                          <p:spTgt spid="25695"/>
                                        </p:tgtEl>
                                      </p:cBhvr>
                                    </p:animEffect>
                                    <p:set>
                                      <p:cBhvr>
                                        <p:cTn id="65" dur="1" fill="hold">
                                          <p:stCondLst>
                                            <p:cond delay="499"/>
                                          </p:stCondLst>
                                        </p:cTn>
                                        <p:tgtEl>
                                          <p:spTgt spid="25695"/>
                                        </p:tgtEl>
                                        <p:attrNameLst>
                                          <p:attrName>style.visibility</p:attrName>
                                        </p:attrNameLst>
                                      </p:cBhvr>
                                      <p:to>
                                        <p:strVal val="hidden"/>
                                      </p:to>
                                    </p:set>
                                  </p:childTnLst>
                                </p:cTn>
                              </p:par>
                            </p:childTnLst>
                          </p:cTn>
                        </p:par>
                      </p:childTnLst>
                    </p:cTn>
                  </p:par>
                </p:childTnLst>
              </p:cTn>
              <p:nextCondLst>
                <p:cond evt="onClick" delay="0">
                  <p:tgtEl>
                    <p:spTgt spid="25695"/>
                  </p:tgtEl>
                </p:cond>
              </p:nextCondLst>
            </p:seq>
            <p:seq concurrent="1" nextAc="seek">
              <p:cTn id="66" restart="whenNotActive" fill="hold" evtFilter="cancelBubble" nodeType="interactiveSeq">
                <p:stCondLst>
                  <p:cond evt="onClick" delay="0">
                    <p:tgtEl>
                      <p:spTgt spid="25696"/>
                    </p:tgtEl>
                  </p:cond>
                </p:stCondLst>
                <p:endSync evt="end" delay="0">
                  <p:rtn val="all"/>
                </p:endSync>
                <p:childTnLst>
                  <p:par>
                    <p:cTn id="67" fill="hold">
                      <p:stCondLst>
                        <p:cond delay="0"/>
                      </p:stCondLst>
                      <p:childTnLst>
                        <p:par>
                          <p:cTn id="68" fill="hold">
                            <p:stCondLst>
                              <p:cond delay="0"/>
                            </p:stCondLst>
                            <p:childTnLst>
                              <p:par>
                                <p:cTn id="69" presetID="55" presetClass="exit" presetSubtype="0" fill="hold" nodeType="clickEffect">
                                  <p:stCondLst>
                                    <p:cond delay="0"/>
                                  </p:stCondLst>
                                  <p:childTnLst>
                                    <p:anim calcmode="lin" valueType="num">
                                      <p:cBhvr>
                                        <p:cTn id="70" dur="500"/>
                                        <p:tgtEl>
                                          <p:spTgt spid="25696"/>
                                        </p:tgtEl>
                                        <p:attrNameLst>
                                          <p:attrName>ppt_w</p:attrName>
                                        </p:attrNameLst>
                                      </p:cBhvr>
                                      <p:tavLst>
                                        <p:tav tm="0">
                                          <p:val>
                                            <p:strVal val="ppt_w"/>
                                          </p:val>
                                        </p:tav>
                                        <p:tav tm="100000">
                                          <p:val>
                                            <p:strVal val="ppt_w*0.70"/>
                                          </p:val>
                                        </p:tav>
                                      </p:tavLst>
                                    </p:anim>
                                    <p:anim calcmode="lin" valueType="num">
                                      <p:cBhvr>
                                        <p:cTn id="71" dur="500"/>
                                        <p:tgtEl>
                                          <p:spTgt spid="25696"/>
                                        </p:tgtEl>
                                        <p:attrNameLst>
                                          <p:attrName>ppt_h</p:attrName>
                                        </p:attrNameLst>
                                      </p:cBhvr>
                                      <p:tavLst>
                                        <p:tav tm="0">
                                          <p:val>
                                            <p:strVal val="ppt_h"/>
                                          </p:val>
                                        </p:tav>
                                        <p:tav tm="100000">
                                          <p:val>
                                            <p:strVal val="ppt_h"/>
                                          </p:val>
                                        </p:tav>
                                      </p:tavLst>
                                    </p:anim>
                                    <p:animEffect transition="out" filter="fade">
                                      <p:cBhvr>
                                        <p:cTn id="72" dur="500"/>
                                        <p:tgtEl>
                                          <p:spTgt spid="25696"/>
                                        </p:tgtEl>
                                      </p:cBhvr>
                                    </p:animEffect>
                                    <p:set>
                                      <p:cBhvr>
                                        <p:cTn id="73" dur="1" fill="hold">
                                          <p:stCondLst>
                                            <p:cond delay="499"/>
                                          </p:stCondLst>
                                        </p:cTn>
                                        <p:tgtEl>
                                          <p:spTgt spid="25696"/>
                                        </p:tgtEl>
                                        <p:attrNameLst>
                                          <p:attrName>style.visibility</p:attrName>
                                        </p:attrNameLst>
                                      </p:cBhvr>
                                      <p:to>
                                        <p:strVal val="hidden"/>
                                      </p:to>
                                    </p:set>
                                  </p:childTnLst>
                                </p:cTn>
                              </p:par>
                            </p:childTnLst>
                          </p:cTn>
                        </p:par>
                      </p:childTnLst>
                    </p:cTn>
                  </p:par>
                </p:childTnLst>
              </p:cTn>
              <p:nextCondLst>
                <p:cond evt="onClick" delay="0">
                  <p:tgtEl>
                    <p:spTgt spid="25696"/>
                  </p:tgtEl>
                </p:cond>
              </p:nextCondLst>
            </p:seq>
            <p:seq concurrent="1" nextAc="seek">
              <p:cTn id="74" restart="whenNotActive" fill="hold" evtFilter="cancelBubble" nodeType="interactiveSeq">
                <p:stCondLst>
                  <p:cond evt="onClick" delay="0">
                    <p:tgtEl>
                      <p:spTgt spid="25697"/>
                    </p:tgtEl>
                  </p:cond>
                </p:stCondLst>
                <p:endSync evt="end" delay="0">
                  <p:rtn val="all"/>
                </p:endSync>
                <p:childTnLst>
                  <p:par>
                    <p:cTn id="75" fill="hold">
                      <p:stCondLst>
                        <p:cond delay="0"/>
                      </p:stCondLst>
                      <p:childTnLst>
                        <p:par>
                          <p:cTn id="76" fill="hold">
                            <p:stCondLst>
                              <p:cond delay="0"/>
                            </p:stCondLst>
                            <p:childTnLst>
                              <p:par>
                                <p:cTn id="77" presetID="55" presetClass="exit" presetSubtype="0" fill="hold" nodeType="clickEffect">
                                  <p:stCondLst>
                                    <p:cond delay="0"/>
                                  </p:stCondLst>
                                  <p:childTnLst>
                                    <p:anim calcmode="lin" valueType="num">
                                      <p:cBhvr>
                                        <p:cTn id="78" dur="500"/>
                                        <p:tgtEl>
                                          <p:spTgt spid="25697"/>
                                        </p:tgtEl>
                                        <p:attrNameLst>
                                          <p:attrName>ppt_w</p:attrName>
                                        </p:attrNameLst>
                                      </p:cBhvr>
                                      <p:tavLst>
                                        <p:tav tm="0">
                                          <p:val>
                                            <p:strVal val="ppt_w"/>
                                          </p:val>
                                        </p:tav>
                                        <p:tav tm="100000">
                                          <p:val>
                                            <p:strVal val="ppt_w*0.70"/>
                                          </p:val>
                                        </p:tav>
                                      </p:tavLst>
                                    </p:anim>
                                    <p:anim calcmode="lin" valueType="num">
                                      <p:cBhvr>
                                        <p:cTn id="79" dur="500"/>
                                        <p:tgtEl>
                                          <p:spTgt spid="25697"/>
                                        </p:tgtEl>
                                        <p:attrNameLst>
                                          <p:attrName>ppt_h</p:attrName>
                                        </p:attrNameLst>
                                      </p:cBhvr>
                                      <p:tavLst>
                                        <p:tav tm="0">
                                          <p:val>
                                            <p:strVal val="ppt_h"/>
                                          </p:val>
                                        </p:tav>
                                        <p:tav tm="100000">
                                          <p:val>
                                            <p:strVal val="ppt_h"/>
                                          </p:val>
                                        </p:tav>
                                      </p:tavLst>
                                    </p:anim>
                                    <p:animEffect transition="out" filter="fade">
                                      <p:cBhvr>
                                        <p:cTn id="80" dur="500"/>
                                        <p:tgtEl>
                                          <p:spTgt spid="25697"/>
                                        </p:tgtEl>
                                      </p:cBhvr>
                                    </p:animEffect>
                                    <p:set>
                                      <p:cBhvr>
                                        <p:cTn id="81" dur="1" fill="hold">
                                          <p:stCondLst>
                                            <p:cond delay="499"/>
                                          </p:stCondLst>
                                        </p:cTn>
                                        <p:tgtEl>
                                          <p:spTgt spid="25697"/>
                                        </p:tgtEl>
                                        <p:attrNameLst>
                                          <p:attrName>style.visibility</p:attrName>
                                        </p:attrNameLst>
                                      </p:cBhvr>
                                      <p:to>
                                        <p:strVal val="hidden"/>
                                      </p:to>
                                    </p:set>
                                  </p:childTnLst>
                                </p:cTn>
                              </p:par>
                            </p:childTnLst>
                          </p:cTn>
                        </p:par>
                      </p:childTnLst>
                    </p:cTn>
                  </p:par>
                </p:childTnLst>
              </p:cTn>
              <p:nextCondLst>
                <p:cond evt="onClick" delay="0">
                  <p:tgtEl>
                    <p:spTgt spid="25697"/>
                  </p:tgtEl>
                </p:cond>
              </p:nextCondLst>
            </p:seq>
            <p:seq concurrent="1" nextAc="seek">
              <p:cTn id="82" restart="whenNotActive" fill="hold" evtFilter="cancelBubble" nodeType="interactiveSeq">
                <p:stCondLst>
                  <p:cond evt="onClick" delay="0">
                    <p:tgtEl>
                      <p:spTgt spid="25698"/>
                    </p:tgtEl>
                  </p:cond>
                </p:stCondLst>
                <p:endSync evt="end" delay="0">
                  <p:rtn val="all"/>
                </p:endSync>
                <p:childTnLst>
                  <p:par>
                    <p:cTn id="83" fill="hold">
                      <p:stCondLst>
                        <p:cond delay="0"/>
                      </p:stCondLst>
                      <p:childTnLst>
                        <p:par>
                          <p:cTn id="84" fill="hold">
                            <p:stCondLst>
                              <p:cond delay="0"/>
                            </p:stCondLst>
                            <p:childTnLst>
                              <p:par>
                                <p:cTn id="85" presetID="55" presetClass="exit" presetSubtype="0" fill="hold" nodeType="clickEffect">
                                  <p:stCondLst>
                                    <p:cond delay="0"/>
                                  </p:stCondLst>
                                  <p:childTnLst>
                                    <p:anim calcmode="lin" valueType="num">
                                      <p:cBhvr>
                                        <p:cTn id="86" dur="500"/>
                                        <p:tgtEl>
                                          <p:spTgt spid="25698"/>
                                        </p:tgtEl>
                                        <p:attrNameLst>
                                          <p:attrName>ppt_w</p:attrName>
                                        </p:attrNameLst>
                                      </p:cBhvr>
                                      <p:tavLst>
                                        <p:tav tm="0">
                                          <p:val>
                                            <p:strVal val="ppt_w"/>
                                          </p:val>
                                        </p:tav>
                                        <p:tav tm="100000">
                                          <p:val>
                                            <p:strVal val="ppt_w*0.70"/>
                                          </p:val>
                                        </p:tav>
                                      </p:tavLst>
                                    </p:anim>
                                    <p:anim calcmode="lin" valueType="num">
                                      <p:cBhvr>
                                        <p:cTn id="87" dur="500"/>
                                        <p:tgtEl>
                                          <p:spTgt spid="25698"/>
                                        </p:tgtEl>
                                        <p:attrNameLst>
                                          <p:attrName>ppt_h</p:attrName>
                                        </p:attrNameLst>
                                      </p:cBhvr>
                                      <p:tavLst>
                                        <p:tav tm="0">
                                          <p:val>
                                            <p:strVal val="ppt_h"/>
                                          </p:val>
                                        </p:tav>
                                        <p:tav tm="100000">
                                          <p:val>
                                            <p:strVal val="ppt_h"/>
                                          </p:val>
                                        </p:tav>
                                      </p:tavLst>
                                    </p:anim>
                                    <p:animEffect transition="out" filter="fade">
                                      <p:cBhvr>
                                        <p:cTn id="88" dur="500"/>
                                        <p:tgtEl>
                                          <p:spTgt spid="25698"/>
                                        </p:tgtEl>
                                      </p:cBhvr>
                                    </p:animEffect>
                                    <p:set>
                                      <p:cBhvr>
                                        <p:cTn id="89" dur="1" fill="hold">
                                          <p:stCondLst>
                                            <p:cond delay="499"/>
                                          </p:stCondLst>
                                        </p:cTn>
                                        <p:tgtEl>
                                          <p:spTgt spid="25698"/>
                                        </p:tgtEl>
                                        <p:attrNameLst>
                                          <p:attrName>style.visibility</p:attrName>
                                        </p:attrNameLst>
                                      </p:cBhvr>
                                      <p:to>
                                        <p:strVal val="hidden"/>
                                      </p:to>
                                    </p:set>
                                  </p:childTnLst>
                                </p:cTn>
                              </p:par>
                            </p:childTnLst>
                          </p:cTn>
                        </p:par>
                      </p:childTnLst>
                    </p:cTn>
                  </p:par>
                </p:childTnLst>
              </p:cTn>
              <p:nextCondLst>
                <p:cond evt="onClick" delay="0">
                  <p:tgtEl>
                    <p:spTgt spid="25698"/>
                  </p:tgtEl>
                </p:cond>
              </p:nextCondLst>
            </p:seq>
            <p:seq concurrent="1" nextAc="seek">
              <p:cTn id="90" restart="whenNotActive" fill="hold" evtFilter="cancelBubble" nodeType="interactiveSeq">
                <p:stCondLst>
                  <p:cond evt="onClick" delay="0">
                    <p:tgtEl>
                      <p:spTgt spid="25720"/>
                    </p:tgtEl>
                  </p:cond>
                </p:stCondLst>
                <p:endSync evt="end" delay="0">
                  <p:rtn val="all"/>
                </p:endSync>
                <p:childTnLst>
                  <p:par>
                    <p:cTn id="91" fill="hold">
                      <p:stCondLst>
                        <p:cond delay="0"/>
                      </p:stCondLst>
                      <p:childTnLst>
                        <p:par>
                          <p:cTn id="92" fill="hold">
                            <p:stCondLst>
                              <p:cond delay="0"/>
                            </p:stCondLst>
                            <p:childTnLst>
                              <p:par>
                                <p:cTn id="93" presetID="55" presetClass="exit" presetSubtype="0" fill="hold" nodeType="clickEffect">
                                  <p:stCondLst>
                                    <p:cond delay="0"/>
                                  </p:stCondLst>
                                  <p:childTnLst>
                                    <p:anim calcmode="lin" valueType="num">
                                      <p:cBhvr>
                                        <p:cTn id="94" dur="500"/>
                                        <p:tgtEl>
                                          <p:spTgt spid="25720"/>
                                        </p:tgtEl>
                                        <p:attrNameLst>
                                          <p:attrName>ppt_w</p:attrName>
                                        </p:attrNameLst>
                                      </p:cBhvr>
                                      <p:tavLst>
                                        <p:tav tm="0">
                                          <p:val>
                                            <p:strVal val="ppt_w"/>
                                          </p:val>
                                        </p:tav>
                                        <p:tav tm="100000">
                                          <p:val>
                                            <p:strVal val="ppt_w*0.70"/>
                                          </p:val>
                                        </p:tav>
                                      </p:tavLst>
                                    </p:anim>
                                    <p:anim calcmode="lin" valueType="num">
                                      <p:cBhvr>
                                        <p:cTn id="95" dur="500"/>
                                        <p:tgtEl>
                                          <p:spTgt spid="25720"/>
                                        </p:tgtEl>
                                        <p:attrNameLst>
                                          <p:attrName>ppt_h</p:attrName>
                                        </p:attrNameLst>
                                      </p:cBhvr>
                                      <p:tavLst>
                                        <p:tav tm="0">
                                          <p:val>
                                            <p:strVal val="ppt_h"/>
                                          </p:val>
                                        </p:tav>
                                        <p:tav tm="100000">
                                          <p:val>
                                            <p:strVal val="ppt_h"/>
                                          </p:val>
                                        </p:tav>
                                      </p:tavLst>
                                    </p:anim>
                                    <p:animEffect transition="out" filter="fade">
                                      <p:cBhvr>
                                        <p:cTn id="96" dur="500"/>
                                        <p:tgtEl>
                                          <p:spTgt spid="25720"/>
                                        </p:tgtEl>
                                      </p:cBhvr>
                                    </p:animEffect>
                                    <p:set>
                                      <p:cBhvr>
                                        <p:cTn id="97" dur="1" fill="hold">
                                          <p:stCondLst>
                                            <p:cond delay="499"/>
                                          </p:stCondLst>
                                        </p:cTn>
                                        <p:tgtEl>
                                          <p:spTgt spid="25720"/>
                                        </p:tgtEl>
                                        <p:attrNameLst>
                                          <p:attrName>style.visibility</p:attrName>
                                        </p:attrNameLst>
                                      </p:cBhvr>
                                      <p:to>
                                        <p:strVal val="hidden"/>
                                      </p:to>
                                    </p:set>
                                  </p:childTnLst>
                                </p:cTn>
                              </p:par>
                            </p:childTnLst>
                          </p:cTn>
                        </p:par>
                      </p:childTnLst>
                    </p:cTn>
                  </p:par>
                </p:childTnLst>
              </p:cTn>
              <p:nextCondLst>
                <p:cond evt="onClick" delay="0">
                  <p:tgtEl>
                    <p:spTgt spid="25720"/>
                  </p:tgtEl>
                </p:cond>
              </p:nextCondLst>
            </p:seq>
            <p:seq concurrent="1" nextAc="seek">
              <p:cTn id="98" restart="whenNotActive" fill="hold" evtFilter="cancelBubble" nodeType="interactiveSeq">
                <p:stCondLst>
                  <p:cond evt="onClick" delay="0">
                    <p:tgtEl>
                      <p:spTgt spid="25721"/>
                    </p:tgtEl>
                  </p:cond>
                </p:stCondLst>
                <p:endSync evt="end" delay="0">
                  <p:rtn val="all"/>
                </p:endSync>
                <p:childTnLst>
                  <p:par>
                    <p:cTn id="99" fill="hold">
                      <p:stCondLst>
                        <p:cond delay="0"/>
                      </p:stCondLst>
                      <p:childTnLst>
                        <p:par>
                          <p:cTn id="100" fill="hold">
                            <p:stCondLst>
                              <p:cond delay="0"/>
                            </p:stCondLst>
                            <p:childTnLst>
                              <p:par>
                                <p:cTn id="101" presetID="55" presetClass="exit" presetSubtype="0" fill="hold" nodeType="clickEffect">
                                  <p:stCondLst>
                                    <p:cond delay="0"/>
                                  </p:stCondLst>
                                  <p:childTnLst>
                                    <p:anim calcmode="lin" valueType="num">
                                      <p:cBhvr>
                                        <p:cTn id="102" dur="500"/>
                                        <p:tgtEl>
                                          <p:spTgt spid="25721"/>
                                        </p:tgtEl>
                                        <p:attrNameLst>
                                          <p:attrName>ppt_w</p:attrName>
                                        </p:attrNameLst>
                                      </p:cBhvr>
                                      <p:tavLst>
                                        <p:tav tm="0">
                                          <p:val>
                                            <p:strVal val="ppt_w"/>
                                          </p:val>
                                        </p:tav>
                                        <p:tav tm="100000">
                                          <p:val>
                                            <p:strVal val="ppt_w*0.70"/>
                                          </p:val>
                                        </p:tav>
                                      </p:tavLst>
                                    </p:anim>
                                    <p:anim calcmode="lin" valueType="num">
                                      <p:cBhvr>
                                        <p:cTn id="103" dur="500"/>
                                        <p:tgtEl>
                                          <p:spTgt spid="25721"/>
                                        </p:tgtEl>
                                        <p:attrNameLst>
                                          <p:attrName>ppt_h</p:attrName>
                                        </p:attrNameLst>
                                      </p:cBhvr>
                                      <p:tavLst>
                                        <p:tav tm="0">
                                          <p:val>
                                            <p:strVal val="ppt_h"/>
                                          </p:val>
                                        </p:tav>
                                        <p:tav tm="100000">
                                          <p:val>
                                            <p:strVal val="ppt_h"/>
                                          </p:val>
                                        </p:tav>
                                      </p:tavLst>
                                    </p:anim>
                                    <p:animEffect transition="out" filter="fade">
                                      <p:cBhvr>
                                        <p:cTn id="104" dur="500"/>
                                        <p:tgtEl>
                                          <p:spTgt spid="25721"/>
                                        </p:tgtEl>
                                      </p:cBhvr>
                                    </p:animEffect>
                                    <p:set>
                                      <p:cBhvr>
                                        <p:cTn id="105" dur="1" fill="hold">
                                          <p:stCondLst>
                                            <p:cond delay="499"/>
                                          </p:stCondLst>
                                        </p:cTn>
                                        <p:tgtEl>
                                          <p:spTgt spid="25721"/>
                                        </p:tgtEl>
                                        <p:attrNameLst>
                                          <p:attrName>style.visibility</p:attrName>
                                        </p:attrNameLst>
                                      </p:cBhvr>
                                      <p:to>
                                        <p:strVal val="hidden"/>
                                      </p:to>
                                    </p:set>
                                  </p:childTnLst>
                                </p:cTn>
                              </p:par>
                            </p:childTnLst>
                          </p:cTn>
                        </p:par>
                      </p:childTnLst>
                    </p:cTn>
                  </p:par>
                </p:childTnLst>
              </p:cTn>
              <p:nextCondLst>
                <p:cond evt="onClick" delay="0">
                  <p:tgtEl>
                    <p:spTgt spid="25721"/>
                  </p:tgtEl>
                </p:cond>
              </p:nextCondLst>
            </p:seq>
            <p:seq concurrent="1" nextAc="seek">
              <p:cTn id="106" restart="whenNotActive" fill="hold" evtFilter="cancelBubble" nodeType="interactiveSeq">
                <p:stCondLst>
                  <p:cond evt="onClick" delay="0">
                    <p:tgtEl>
                      <p:spTgt spid="25722"/>
                    </p:tgtEl>
                  </p:cond>
                </p:stCondLst>
                <p:endSync evt="end" delay="0">
                  <p:rtn val="all"/>
                </p:endSync>
                <p:childTnLst>
                  <p:par>
                    <p:cTn id="107" fill="hold">
                      <p:stCondLst>
                        <p:cond delay="0"/>
                      </p:stCondLst>
                      <p:childTnLst>
                        <p:par>
                          <p:cTn id="108" fill="hold">
                            <p:stCondLst>
                              <p:cond delay="0"/>
                            </p:stCondLst>
                            <p:childTnLst>
                              <p:par>
                                <p:cTn id="109" presetID="55" presetClass="exit" presetSubtype="0" fill="hold" nodeType="clickEffect">
                                  <p:stCondLst>
                                    <p:cond delay="0"/>
                                  </p:stCondLst>
                                  <p:childTnLst>
                                    <p:anim calcmode="lin" valueType="num">
                                      <p:cBhvr>
                                        <p:cTn id="110" dur="500"/>
                                        <p:tgtEl>
                                          <p:spTgt spid="25722"/>
                                        </p:tgtEl>
                                        <p:attrNameLst>
                                          <p:attrName>ppt_w</p:attrName>
                                        </p:attrNameLst>
                                      </p:cBhvr>
                                      <p:tavLst>
                                        <p:tav tm="0">
                                          <p:val>
                                            <p:strVal val="ppt_w"/>
                                          </p:val>
                                        </p:tav>
                                        <p:tav tm="100000">
                                          <p:val>
                                            <p:strVal val="ppt_w*0.70"/>
                                          </p:val>
                                        </p:tav>
                                      </p:tavLst>
                                    </p:anim>
                                    <p:anim calcmode="lin" valueType="num">
                                      <p:cBhvr>
                                        <p:cTn id="111" dur="500"/>
                                        <p:tgtEl>
                                          <p:spTgt spid="25722"/>
                                        </p:tgtEl>
                                        <p:attrNameLst>
                                          <p:attrName>ppt_h</p:attrName>
                                        </p:attrNameLst>
                                      </p:cBhvr>
                                      <p:tavLst>
                                        <p:tav tm="0">
                                          <p:val>
                                            <p:strVal val="ppt_h"/>
                                          </p:val>
                                        </p:tav>
                                        <p:tav tm="100000">
                                          <p:val>
                                            <p:strVal val="ppt_h"/>
                                          </p:val>
                                        </p:tav>
                                      </p:tavLst>
                                    </p:anim>
                                    <p:animEffect transition="out" filter="fade">
                                      <p:cBhvr>
                                        <p:cTn id="112" dur="500"/>
                                        <p:tgtEl>
                                          <p:spTgt spid="25722"/>
                                        </p:tgtEl>
                                      </p:cBhvr>
                                    </p:animEffect>
                                    <p:set>
                                      <p:cBhvr>
                                        <p:cTn id="113" dur="1" fill="hold">
                                          <p:stCondLst>
                                            <p:cond delay="499"/>
                                          </p:stCondLst>
                                        </p:cTn>
                                        <p:tgtEl>
                                          <p:spTgt spid="25722"/>
                                        </p:tgtEl>
                                        <p:attrNameLst>
                                          <p:attrName>style.visibility</p:attrName>
                                        </p:attrNameLst>
                                      </p:cBhvr>
                                      <p:to>
                                        <p:strVal val="hidden"/>
                                      </p:to>
                                    </p:set>
                                  </p:childTnLst>
                                </p:cTn>
                              </p:par>
                            </p:childTnLst>
                          </p:cTn>
                        </p:par>
                      </p:childTnLst>
                    </p:cTn>
                  </p:par>
                </p:childTnLst>
              </p:cTn>
              <p:nextCondLst>
                <p:cond evt="onClick" delay="0">
                  <p:tgtEl>
                    <p:spTgt spid="25722"/>
                  </p:tgtEl>
                </p:cond>
              </p:nextCondLst>
            </p:seq>
            <p:seq concurrent="1" nextAc="seek">
              <p:cTn id="114" restart="whenNotActive" fill="hold" evtFilter="cancelBubble" nodeType="interactiveSeq">
                <p:stCondLst>
                  <p:cond evt="onClick" delay="0">
                    <p:tgtEl>
                      <p:spTgt spid="25723"/>
                    </p:tgtEl>
                  </p:cond>
                </p:stCondLst>
                <p:endSync evt="end" delay="0">
                  <p:rtn val="all"/>
                </p:endSync>
                <p:childTnLst>
                  <p:par>
                    <p:cTn id="115" fill="hold">
                      <p:stCondLst>
                        <p:cond delay="0"/>
                      </p:stCondLst>
                      <p:childTnLst>
                        <p:par>
                          <p:cTn id="116" fill="hold">
                            <p:stCondLst>
                              <p:cond delay="0"/>
                            </p:stCondLst>
                            <p:childTnLst>
                              <p:par>
                                <p:cTn id="117" presetID="55" presetClass="exit" presetSubtype="0" fill="hold" nodeType="clickEffect">
                                  <p:stCondLst>
                                    <p:cond delay="0"/>
                                  </p:stCondLst>
                                  <p:childTnLst>
                                    <p:anim calcmode="lin" valueType="num">
                                      <p:cBhvr>
                                        <p:cTn id="118" dur="500"/>
                                        <p:tgtEl>
                                          <p:spTgt spid="25723"/>
                                        </p:tgtEl>
                                        <p:attrNameLst>
                                          <p:attrName>ppt_w</p:attrName>
                                        </p:attrNameLst>
                                      </p:cBhvr>
                                      <p:tavLst>
                                        <p:tav tm="0">
                                          <p:val>
                                            <p:strVal val="ppt_w"/>
                                          </p:val>
                                        </p:tav>
                                        <p:tav tm="100000">
                                          <p:val>
                                            <p:strVal val="ppt_w*0.70"/>
                                          </p:val>
                                        </p:tav>
                                      </p:tavLst>
                                    </p:anim>
                                    <p:anim calcmode="lin" valueType="num">
                                      <p:cBhvr>
                                        <p:cTn id="119" dur="500"/>
                                        <p:tgtEl>
                                          <p:spTgt spid="25723"/>
                                        </p:tgtEl>
                                        <p:attrNameLst>
                                          <p:attrName>ppt_h</p:attrName>
                                        </p:attrNameLst>
                                      </p:cBhvr>
                                      <p:tavLst>
                                        <p:tav tm="0">
                                          <p:val>
                                            <p:strVal val="ppt_h"/>
                                          </p:val>
                                        </p:tav>
                                        <p:tav tm="100000">
                                          <p:val>
                                            <p:strVal val="ppt_h"/>
                                          </p:val>
                                        </p:tav>
                                      </p:tavLst>
                                    </p:anim>
                                    <p:animEffect transition="out" filter="fade">
                                      <p:cBhvr>
                                        <p:cTn id="120" dur="500"/>
                                        <p:tgtEl>
                                          <p:spTgt spid="25723"/>
                                        </p:tgtEl>
                                      </p:cBhvr>
                                    </p:animEffect>
                                    <p:set>
                                      <p:cBhvr>
                                        <p:cTn id="121" dur="1" fill="hold">
                                          <p:stCondLst>
                                            <p:cond delay="499"/>
                                          </p:stCondLst>
                                        </p:cTn>
                                        <p:tgtEl>
                                          <p:spTgt spid="25723"/>
                                        </p:tgtEl>
                                        <p:attrNameLst>
                                          <p:attrName>style.visibility</p:attrName>
                                        </p:attrNameLst>
                                      </p:cBhvr>
                                      <p:to>
                                        <p:strVal val="hidden"/>
                                      </p:to>
                                    </p:set>
                                  </p:childTnLst>
                                </p:cTn>
                              </p:par>
                            </p:childTnLst>
                          </p:cTn>
                        </p:par>
                      </p:childTnLst>
                    </p:cTn>
                  </p:par>
                </p:childTnLst>
              </p:cTn>
              <p:nextCondLst>
                <p:cond evt="onClick" delay="0">
                  <p:tgtEl>
                    <p:spTgt spid="25723"/>
                  </p:tgtEl>
                </p:cond>
              </p:nextCondLst>
            </p:seq>
            <p:seq concurrent="1" nextAc="seek">
              <p:cTn id="122" restart="whenNotActive" fill="hold" evtFilter="cancelBubble" nodeType="interactiveSeq">
                <p:stCondLst>
                  <p:cond evt="onClick" delay="0">
                    <p:tgtEl>
                      <p:spTgt spid="25724"/>
                    </p:tgtEl>
                  </p:cond>
                </p:stCondLst>
                <p:endSync evt="end" delay="0">
                  <p:rtn val="all"/>
                </p:endSync>
                <p:childTnLst>
                  <p:par>
                    <p:cTn id="123" fill="hold">
                      <p:stCondLst>
                        <p:cond delay="0"/>
                      </p:stCondLst>
                      <p:childTnLst>
                        <p:par>
                          <p:cTn id="124" fill="hold">
                            <p:stCondLst>
                              <p:cond delay="0"/>
                            </p:stCondLst>
                            <p:childTnLst>
                              <p:par>
                                <p:cTn id="125" presetID="55" presetClass="exit" presetSubtype="0" fill="hold" nodeType="clickEffect">
                                  <p:stCondLst>
                                    <p:cond delay="0"/>
                                  </p:stCondLst>
                                  <p:childTnLst>
                                    <p:anim calcmode="lin" valueType="num">
                                      <p:cBhvr>
                                        <p:cTn id="126" dur="500"/>
                                        <p:tgtEl>
                                          <p:spTgt spid="25724"/>
                                        </p:tgtEl>
                                        <p:attrNameLst>
                                          <p:attrName>ppt_w</p:attrName>
                                        </p:attrNameLst>
                                      </p:cBhvr>
                                      <p:tavLst>
                                        <p:tav tm="0">
                                          <p:val>
                                            <p:strVal val="ppt_w"/>
                                          </p:val>
                                        </p:tav>
                                        <p:tav tm="100000">
                                          <p:val>
                                            <p:strVal val="ppt_w*0.70"/>
                                          </p:val>
                                        </p:tav>
                                      </p:tavLst>
                                    </p:anim>
                                    <p:anim calcmode="lin" valueType="num">
                                      <p:cBhvr>
                                        <p:cTn id="127" dur="500"/>
                                        <p:tgtEl>
                                          <p:spTgt spid="25724"/>
                                        </p:tgtEl>
                                        <p:attrNameLst>
                                          <p:attrName>ppt_h</p:attrName>
                                        </p:attrNameLst>
                                      </p:cBhvr>
                                      <p:tavLst>
                                        <p:tav tm="0">
                                          <p:val>
                                            <p:strVal val="ppt_h"/>
                                          </p:val>
                                        </p:tav>
                                        <p:tav tm="100000">
                                          <p:val>
                                            <p:strVal val="ppt_h"/>
                                          </p:val>
                                        </p:tav>
                                      </p:tavLst>
                                    </p:anim>
                                    <p:animEffect transition="out" filter="fade">
                                      <p:cBhvr>
                                        <p:cTn id="128" dur="500"/>
                                        <p:tgtEl>
                                          <p:spTgt spid="25724"/>
                                        </p:tgtEl>
                                      </p:cBhvr>
                                    </p:animEffect>
                                    <p:set>
                                      <p:cBhvr>
                                        <p:cTn id="129" dur="1" fill="hold">
                                          <p:stCondLst>
                                            <p:cond delay="499"/>
                                          </p:stCondLst>
                                        </p:cTn>
                                        <p:tgtEl>
                                          <p:spTgt spid="25724"/>
                                        </p:tgtEl>
                                        <p:attrNameLst>
                                          <p:attrName>style.visibility</p:attrName>
                                        </p:attrNameLst>
                                      </p:cBhvr>
                                      <p:to>
                                        <p:strVal val="hidden"/>
                                      </p:to>
                                    </p:set>
                                  </p:childTnLst>
                                </p:cTn>
                              </p:par>
                            </p:childTnLst>
                          </p:cTn>
                        </p:par>
                      </p:childTnLst>
                    </p:cTn>
                  </p:par>
                </p:childTnLst>
              </p:cTn>
              <p:nextCondLst>
                <p:cond evt="onClick" delay="0">
                  <p:tgtEl>
                    <p:spTgt spid="25724"/>
                  </p:tgtEl>
                </p:cond>
              </p:nextCondLst>
            </p:seq>
            <p:seq concurrent="1" nextAc="seek">
              <p:cTn id="130" restart="whenNotActive" fill="hold" evtFilter="cancelBubble" nodeType="interactiveSeq">
                <p:stCondLst>
                  <p:cond evt="onClick" delay="0">
                    <p:tgtEl>
                      <p:spTgt spid="25725"/>
                    </p:tgtEl>
                  </p:cond>
                </p:stCondLst>
                <p:endSync evt="end" delay="0">
                  <p:rtn val="all"/>
                </p:endSync>
                <p:childTnLst>
                  <p:par>
                    <p:cTn id="131" fill="hold">
                      <p:stCondLst>
                        <p:cond delay="0"/>
                      </p:stCondLst>
                      <p:childTnLst>
                        <p:par>
                          <p:cTn id="132" fill="hold">
                            <p:stCondLst>
                              <p:cond delay="0"/>
                            </p:stCondLst>
                            <p:childTnLst>
                              <p:par>
                                <p:cTn id="133" presetID="55" presetClass="exit" presetSubtype="0" fill="hold" nodeType="clickEffect">
                                  <p:stCondLst>
                                    <p:cond delay="0"/>
                                  </p:stCondLst>
                                  <p:childTnLst>
                                    <p:anim calcmode="lin" valueType="num">
                                      <p:cBhvr>
                                        <p:cTn id="134" dur="500"/>
                                        <p:tgtEl>
                                          <p:spTgt spid="25725"/>
                                        </p:tgtEl>
                                        <p:attrNameLst>
                                          <p:attrName>ppt_w</p:attrName>
                                        </p:attrNameLst>
                                      </p:cBhvr>
                                      <p:tavLst>
                                        <p:tav tm="0">
                                          <p:val>
                                            <p:strVal val="ppt_w"/>
                                          </p:val>
                                        </p:tav>
                                        <p:tav tm="100000">
                                          <p:val>
                                            <p:strVal val="ppt_w*0.70"/>
                                          </p:val>
                                        </p:tav>
                                      </p:tavLst>
                                    </p:anim>
                                    <p:anim calcmode="lin" valueType="num">
                                      <p:cBhvr>
                                        <p:cTn id="135" dur="500"/>
                                        <p:tgtEl>
                                          <p:spTgt spid="25725"/>
                                        </p:tgtEl>
                                        <p:attrNameLst>
                                          <p:attrName>ppt_h</p:attrName>
                                        </p:attrNameLst>
                                      </p:cBhvr>
                                      <p:tavLst>
                                        <p:tav tm="0">
                                          <p:val>
                                            <p:strVal val="ppt_h"/>
                                          </p:val>
                                        </p:tav>
                                        <p:tav tm="100000">
                                          <p:val>
                                            <p:strVal val="ppt_h"/>
                                          </p:val>
                                        </p:tav>
                                      </p:tavLst>
                                    </p:anim>
                                    <p:animEffect transition="out" filter="fade">
                                      <p:cBhvr>
                                        <p:cTn id="136" dur="500"/>
                                        <p:tgtEl>
                                          <p:spTgt spid="25725"/>
                                        </p:tgtEl>
                                      </p:cBhvr>
                                    </p:animEffect>
                                    <p:set>
                                      <p:cBhvr>
                                        <p:cTn id="137" dur="1" fill="hold">
                                          <p:stCondLst>
                                            <p:cond delay="499"/>
                                          </p:stCondLst>
                                        </p:cTn>
                                        <p:tgtEl>
                                          <p:spTgt spid="25725"/>
                                        </p:tgtEl>
                                        <p:attrNameLst>
                                          <p:attrName>style.visibility</p:attrName>
                                        </p:attrNameLst>
                                      </p:cBhvr>
                                      <p:to>
                                        <p:strVal val="hidden"/>
                                      </p:to>
                                    </p:set>
                                  </p:childTnLst>
                                </p:cTn>
                              </p:par>
                            </p:childTnLst>
                          </p:cTn>
                        </p:par>
                      </p:childTnLst>
                    </p:cTn>
                  </p:par>
                </p:childTnLst>
              </p:cTn>
              <p:nextCondLst>
                <p:cond evt="onClick" delay="0">
                  <p:tgtEl>
                    <p:spTgt spid="25725"/>
                  </p:tgtEl>
                </p:cond>
              </p:nextCondLst>
            </p:seq>
            <p:seq concurrent="1" nextAc="seek">
              <p:cTn id="138" restart="whenNotActive" fill="hold" evtFilter="cancelBubble" nodeType="interactiveSeq">
                <p:stCondLst>
                  <p:cond evt="onClick" delay="0">
                    <p:tgtEl>
                      <p:spTgt spid="25726"/>
                    </p:tgtEl>
                  </p:cond>
                </p:stCondLst>
                <p:endSync evt="end" delay="0">
                  <p:rtn val="all"/>
                </p:endSync>
                <p:childTnLst>
                  <p:par>
                    <p:cTn id="139" fill="hold">
                      <p:stCondLst>
                        <p:cond delay="0"/>
                      </p:stCondLst>
                      <p:childTnLst>
                        <p:par>
                          <p:cTn id="140" fill="hold">
                            <p:stCondLst>
                              <p:cond delay="0"/>
                            </p:stCondLst>
                            <p:childTnLst>
                              <p:par>
                                <p:cTn id="141" presetID="55" presetClass="exit" presetSubtype="0" fill="hold" nodeType="clickEffect">
                                  <p:stCondLst>
                                    <p:cond delay="0"/>
                                  </p:stCondLst>
                                  <p:childTnLst>
                                    <p:anim calcmode="lin" valueType="num">
                                      <p:cBhvr>
                                        <p:cTn id="142" dur="500"/>
                                        <p:tgtEl>
                                          <p:spTgt spid="25726"/>
                                        </p:tgtEl>
                                        <p:attrNameLst>
                                          <p:attrName>ppt_w</p:attrName>
                                        </p:attrNameLst>
                                      </p:cBhvr>
                                      <p:tavLst>
                                        <p:tav tm="0">
                                          <p:val>
                                            <p:strVal val="ppt_w"/>
                                          </p:val>
                                        </p:tav>
                                        <p:tav tm="100000">
                                          <p:val>
                                            <p:strVal val="ppt_w*0.70"/>
                                          </p:val>
                                        </p:tav>
                                      </p:tavLst>
                                    </p:anim>
                                    <p:anim calcmode="lin" valueType="num">
                                      <p:cBhvr>
                                        <p:cTn id="143" dur="500"/>
                                        <p:tgtEl>
                                          <p:spTgt spid="25726"/>
                                        </p:tgtEl>
                                        <p:attrNameLst>
                                          <p:attrName>ppt_h</p:attrName>
                                        </p:attrNameLst>
                                      </p:cBhvr>
                                      <p:tavLst>
                                        <p:tav tm="0">
                                          <p:val>
                                            <p:strVal val="ppt_h"/>
                                          </p:val>
                                        </p:tav>
                                        <p:tav tm="100000">
                                          <p:val>
                                            <p:strVal val="ppt_h"/>
                                          </p:val>
                                        </p:tav>
                                      </p:tavLst>
                                    </p:anim>
                                    <p:animEffect transition="out" filter="fade">
                                      <p:cBhvr>
                                        <p:cTn id="144" dur="500"/>
                                        <p:tgtEl>
                                          <p:spTgt spid="25726"/>
                                        </p:tgtEl>
                                      </p:cBhvr>
                                    </p:animEffect>
                                    <p:set>
                                      <p:cBhvr>
                                        <p:cTn id="145" dur="1" fill="hold">
                                          <p:stCondLst>
                                            <p:cond delay="499"/>
                                          </p:stCondLst>
                                        </p:cTn>
                                        <p:tgtEl>
                                          <p:spTgt spid="25726"/>
                                        </p:tgtEl>
                                        <p:attrNameLst>
                                          <p:attrName>style.visibility</p:attrName>
                                        </p:attrNameLst>
                                      </p:cBhvr>
                                      <p:to>
                                        <p:strVal val="hidden"/>
                                      </p:to>
                                    </p:set>
                                  </p:childTnLst>
                                </p:cTn>
                              </p:par>
                            </p:childTnLst>
                          </p:cTn>
                        </p:par>
                      </p:childTnLst>
                    </p:cTn>
                  </p:par>
                </p:childTnLst>
              </p:cTn>
              <p:nextCondLst>
                <p:cond evt="onClick" delay="0">
                  <p:tgtEl>
                    <p:spTgt spid="25726"/>
                  </p:tgtEl>
                </p:cond>
              </p:nextCondLst>
            </p:seq>
            <p:seq concurrent="1" nextAc="seek">
              <p:cTn id="146" restart="whenNotActive" fill="hold" evtFilter="cancelBubble" nodeType="interactiveSeq">
                <p:stCondLst>
                  <p:cond evt="onClick" delay="0">
                    <p:tgtEl>
                      <p:spTgt spid="25727"/>
                    </p:tgtEl>
                  </p:cond>
                </p:stCondLst>
                <p:endSync evt="end" delay="0">
                  <p:rtn val="all"/>
                </p:endSync>
                <p:childTnLst>
                  <p:par>
                    <p:cTn id="147" fill="hold">
                      <p:stCondLst>
                        <p:cond delay="0"/>
                      </p:stCondLst>
                      <p:childTnLst>
                        <p:par>
                          <p:cTn id="148" fill="hold">
                            <p:stCondLst>
                              <p:cond delay="0"/>
                            </p:stCondLst>
                            <p:childTnLst>
                              <p:par>
                                <p:cTn id="149" presetID="55" presetClass="exit" presetSubtype="0" fill="hold" nodeType="clickEffect">
                                  <p:stCondLst>
                                    <p:cond delay="0"/>
                                  </p:stCondLst>
                                  <p:childTnLst>
                                    <p:anim calcmode="lin" valueType="num">
                                      <p:cBhvr>
                                        <p:cTn id="150" dur="500"/>
                                        <p:tgtEl>
                                          <p:spTgt spid="25727"/>
                                        </p:tgtEl>
                                        <p:attrNameLst>
                                          <p:attrName>ppt_w</p:attrName>
                                        </p:attrNameLst>
                                      </p:cBhvr>
                                      <p:tavLst>
                                        <p:tav tm="0">
                                          <p:val>
                                            <p:strVal val="ppt_w"/>
                                          </p:val>
                                        </p:tav>
                                        <p:tav tm="100000">
                                          <p:val>
                                            <p:strVal val="ppt_w*0.70"/>
                                          </p:val>
                                        </p:tav>
                                      </p:tavLst>
                                    </p:anim>
                                    <p:anim calcmode="lin" valueType="num">
                                      <p:cBhvr>
                                        <p:cTn id="151" dur="500"/>
                                        <p:tgtEl>
                                          <p:spTgt spid="25727"/>
                                        </p:tgtEl>
                                        <p:attrNameLst>
                                          <p:attrName>ppt_h</p:attrName>
                                        </p:attrNameLst>
                                      </p:cBhvr>
                                      <p:tavLst>
                                        <p:tav tm="0">
                                          <p:val>
                                            <p:strVal val="ppt_h"/>
                                          </p:val>
                                        </p:tav>
                                        <p:tav tm="100000">
                                          <p:val>
                                            <p:strVal val="ppt_h"/>
                                          </p:val>
                                        </p:tav>
                                      </p:tavLst>
                                    </p:anim>
                                    <p:animEffect transition="out" filter="fade">
                                      <p:cBhvr>
                                        <p:cTn id="152" dur="500"/>
                                        <p:tgtEl>
                                          <p:spTgt spid="25727"/>
                                        </p:tgtEl>
                                      </p:cBhvr>
                                    </p:animEffect>
                                    <p:set>
                                      <p:cBhvr>
                                        <p:cTn id="153" dur="1" fill="hold">
                                          <p:stCondLst>
                                            <p:cond delay="499"/>
                                          </p:stCondLst>
                                        </p:cTn>
                                        <p:tgtEl>
                                          <p:spTgt spid="25727"/>
                                        </p:tgtEl>
                                        <p:attrNameLst>
                                          <p:attrName>style.visibility</p:attrName>
                                        </p:attrNameLst>
                                      </p:cBhvr>
                                      <p:to>
                                        <p:strVal val="hidden"/>
                                      </p:to>
                                    </p:set>
                                  </p:childTnLst>
                                </p:cTn>
                              </p:par>
                            </p:childTnLst>
                          </p:cTn>
                        </p:par>
                      </p:childTnLst>
                    </p:cTn>
                  </p:par>
                </p:childTnLst>
              </p:cTn>
              <p:nextCondLst>
                <p:cond evt="onClick" delay="0">
                  <p:tgtEl>
                    <p:spTgt spid="25727"/>
                  </p:tgtEl>
                </p:cond>
              </p:nextCondLst>
            </p:seq>
            <p:seq concurrent="1" nextAc="seek">
              <p:cTn id="154" restart="whenNotActive" fill="hold" evtFilter="cancelBubble" nodeType="interactiveSeq">
                <p:stCondLst>
                  <p:cond evt="onClick" delay="0">
                    <p:tgtEl>
                      <p:spTgt spid="25728"/>
                    </p:tgtEl>
                  </p:cond>
                </p:stCondLst>
                <p:endSync evt="end" delay="0">
                  <p:rtn val="all"/>
                </p:endSync>
                <p:childTnLst>
                  <p:par>
                    <p:cTn id="155" fill="hold">
                      <p:stCondLst>
                        <p:cond delay="0"/>
                      </p:stCondLst>
                      <p:childTnLst>
                        <p:par>
                          <p:cTn id="156" fill="hold">
                            <p:stCondLst>
                              <p:cond delay="0"/>
                            </p:stCondLst>
                            <p:childTnLst>
                              <p:par>
                                <p:cTn id="157" presetID="55" presetClass="exit" presetSubtype="0" fill="hold" nodeType="clickEffect">
                                  <p:stCondLst>
                                    <p:cond delay="0"/>
                                  </p:stCondLst>
                                  <p:childTnLst>
                                    <p:anim calcmode="lin" valueType="num">
                                      <p:cBhvr>
                                        <p:cTn id="158" dur="500"/>
                                        <p:tgtEl>
                                          <p:spTgt spid="25728"/>
                                        </p:tgtEl>
                                        <p:attrNameLst>
                                          <p:attrName>ppt_w</p:attrName>
                                        </p:attrNameLst>
                                      </p:cBhvr>
                                      <p:tavLst>
                                        <p:tav tm="0">
                                          <p:val>
                                            <p:strVal val="ppt_w"/>
                                          </p:val>
                                        </p:tav>
                                        <p:tav tm="100000">
                                          <p:val>
                                            <p:strVal val="ppt_w*0.70"/>
                                          </p:val>
                                        </p:tav>
                                      </p:tavLst>
                                    </p:anim>
                                    <p:anim calcmode="lin" valueType="num">
                                      <p:cBhvr>
                                        <p:cTn id="159" dur="500"/>
                                        <p:tgtEl>
                                          <p:spTgt spid="25728"/>
                                        </p:tgtEl>
                                        <p:attrNameLst>
                                          <p:attrName>ppt_h</p:attrName>
                                        </p:attrNameLst>
                                      </p:cBhvr>
                                      <p:tavLst>
                                        <p:tav tm="0">
                                          <p:val>
                                            <p:strVal val="ppt_h"/>
                                          </p:val>
                                        </p:tav>
                                        <p:tav tm="100000">
                                          <p:val>
                                            <p:strVal val="ppt_h"/>
                                          </p:val>
                                        </p:tav>
                                      </p:tavLst>
                                    </p:anim>
                                    <p:animEffect transition="out" filter="fade">
                                      <p:cBhvr>
                                        <p:cTn id="160" dur="500"/>
                                        <p:tgtEl>
                                          <p:spTgt spid="25728"/>
                                        </p:tgtEl>
                                      </p:cBhvr>
                                    </p:animEffect>
                                    <p:set>
                                      <p:cBhvr>
                                        <p:cTn id="161" dur="1" fill="hold">
                                          <p:stCondLst>
                                            <p:cond delay="499"/>
                                          </p:stCondLst>
                                        </p:cTn>
                                        <p:tgtEl>
                                          <p:spTgt spid="25728"/>
                                        </p:tgtEl>
                                        <p:attrNameLst>
                                          <p:attrName>style.visibility</p:attrName>
                                        </p:attrNameLst>
                                      </p:cBhvr>
                                      <p:to>
                                        <p:strVal val="hidden"/>
                                      </p:to>
                                    </p:set>
                                  </p:childTnLst>
                                </p:cTn>
                              </p:par>
                            </p:childTnLst>
                          </p:cTn>
                        </p:par>
                      </p:childTnLst>
                    </p:cTn>
                  </p:par>
                </p:childTnLst>
              </p:cTn>
              <p:nextCondLst>
                <p:cond evt="onClick" delay="0">
                  <p:tgtEl>
                    <p:spTgt spid="25728"/>
                  </p:tgtEl>
                </p:cond>
              </p:nextCondLst>
            </p:seq>
            <p:seq concurrent="1" nextAc="seek">
              <p:cTn id="162" restart="whenNotActive" fill="hold" evtFilter="cancelBubble" nodeType="interactiveSeq">
                <p:stCondLst>
                  <p:cond evt="onClick" delay="0">
                    <p:tgtEl>
                      <p:spTgt spid="25729"/>
                    </p:tgtEl>
                  </p:cond>
                </p:stCondLst>
                <p:endSync evt="end" delay="0">
                  <p:rtn val="all"/>
                </p:endSync>
                <p:childTnLst>
                  <p:par>
                    <p:cTn id="163" fill="hold">
                      <p:stCondLst>
                        <p:cond delay="0"/>
                      </p:stCondLst>
                      <p:childTnLst>
                        <p:par>
                          <p:cTn id="164" fill="hold">
                            <p:stCondLst>
                              <p:cond delay="0"/>
                            </p:stCondLst>
                            <p:childTnLst>
                              <p:par>
                                <p:cTn id="165" presetID="55" presetClass="exit" presetSubtype="0" fill="hold" nodeType="clickEffect">
                                  <p:stCondLst>
                                    <p:cond delay="0"/>
                                  </p:stCondLst>
                                  <p:childTnLst>
                                    <p:anim calcmode="lin" valueType="num">
                                      <p:cBhvr>
                                        <p:cTn id="166" dur="500"/>
                                        <p:tgtEl>
                                          <p:spTgt spid="25729"/>
                                        </p:tgtEl>
                                        <p:attrNameLst>
                                          <p:attrName>ppt_w</p:attrName>
                                        </p:attrNameLst>
                                      </p:cBhvr>
                                      <p:tavLst>
                                        <p:tav tm="0">
                                          <p:val>
                                            <p:strVal val="ppt_w"/>
                                          </p:val>
                                        </p:tav>
                                        <p:tav tm="100000">
                                          <p:val>
                                            <p:strVal val="ppt_w*0.70"/>
                                          </p:val>
                                        </p:tav>
                                      </p:tavLst>
                                    </p:anim>
                                    <p:anim calcmode="lin" valueType="num">
                                      <p:cBhvr>
                                        <p:cTn id="167" dur="500"/>
                                        <p:tgtEl>
                                          <p:spTgt spid="25729"/>
                                        </p:tgtEl>
                                        <p:attrNameLst>
                                          <p:attrName>ppt_h</p:attrName>
                                        </p:attrNameLst>
                                      </p:cBhvr>
                                      <p:tavLst>
                                        <p:tav tm="0">
                                          <p:val>
                                            <p:strVal val="ppt_h"/>
                                          </p:val>
                                        </p:tav>
                                        <p:tav tm="100000">
                                          <p:val>
                                            <p:strVal val="ppt_h"/>
                                          </p:val>
                                        </p:tav>
                                      </p:tavLst>
                                    </p:anim>
                                    <p:animEffect transition="out" filter="fade">
                                      <p:cBhvr>
                                        <p:cTn id="168" dur="500"/>
                                        <p:tgtEl>
                                          <p:spTgt spid="25729"/>
                                        </p:tgtEl>
                                      </p:cBhvr>
                                    </p:animEffect>
                                    <p:set>
                                      <p:cBhvr>
                                        <p:cTn id="169" dur="1" fill="hold">
                                          <p:stCondLst>
                                            <p:cond delay="499"/>
                                          </p:stCondLst>
                                        </p:cTn>
                                        <p:tgtEl>
                                          <p:spTgt spid="25729"/>
                                        </p:tgtEl>
                                        <p:attrNameLst>
                                          <p:attrName>style.visibility</p:attrName>
                                        </p:attrNameLst>
                                      </p:cBhvr>
                                      <p:to>
                                        <p:strVal val="hidden"/>
                                      </p:to>
                                    </p:set>
                                  </p:childTnLst>
                                </p:cTn>
                              </p:par>
                            </p:childTnLst>
                          </p:cTn>
                        </p:par>
                      </p:childTnLst>
                    </p:cTn>
                  </p:par>
                </p:childTnLst>
              </p:cTn>
              <p:nextCondLst>
                <p:cond evt="onClick" delay="0">
                  <p:tgtEl>
                    <p:spTgt spid="25729"/>
                  </p:tgtEl>
                </p:cond>
              </p:nextCondLst>
            </p:seq>
            <p:seq concurrent="1" nextAc="seek">
              <p:cTn id="170" restart="whenNotActive" fill="hold" evtFilter="cancelBubble" nodeType="interactiveSeq">
                <p:stCondLst>
                  <p:cond evt="onClick" delay="0">
                    <p:tgtEl>
                      <p:spTgt spid="25730"/>
                    </p:tgtEl>
                  </p:cond>
                </p:stCondLst>
                <p:endSync evt="end" delay="0">
                  <p:rtn val="all"/>
                </p:endSync>
                <p:childTnLst>
                  <p:par>
                    <p:cTn id="171" fill="hold">
                      <p:stCondLst>
                        <p:cond delay="0"/>
                      </p:stCondLst>
                      <p:childTnLst>
                        <p:par>
                          <p:cTn id="172" fill="hold">
                            <p:stCondLst>
                              <p:cond delay="0"/>
                            </p:stCondLst>
                            <p:childTnLst>
                              <p:par>
                                <p:cTn id="173" presetID="55" presetClass="exit" presetSubtype="0" fill="hold" nodeType="clickEffect">
                                  <p:stCondLst>
                                    <p:cond delay="0"/>
                                  </p:stCondLst>
                                  <p:childTnLst>
                                    <p:anim calcmode="lin" valueType="num">
                                      <p:cBhvr>
                                        <p:cTn id="174" dur="500"/>
                                        <p:tgtEl>
                                          <p:spTgt spid="25730"/>
                                        </p:tgtEl>
                                        <p:attrNameLst>
                                          <p:attrName>ppt_w</p:attrName>
                                        </p:attrNameLst>
                                      </p:cBhvr>
                                      <p:tavLst>
                                        <p:tav tm="0">
                                          <p:val>
                                            <p:strVal val="ppt_w"/>
                                          </p:val>
                                        </p:tav>
                                        <p:tav tm="100000">
                                          <p:val>
                                            <p:strVal val="ppt_w*0.70"/>
                                          </p:val>
                                        </p:tav>
                                      </p:tavLst>
                                    </p:anim>
                                    <p:anim calcmode="lin" valueType="num">
                                      <p:cBhvr>
                                        <p:cTn id="175" dur="500"/>
                                        <p:tgtEl>
                                          <p:spTgt spid="25730"/>
                                        </p:tgtEl>
                                        <p:attrNameLst>
                                          <p:attrName>ppt_h</p:attrName>
                                        </p:attrNameLst>
                                      </p:cBhvr>
                                      <p:tavLst>
                                        <p:tav tm="0">
                                          <p:val>
                                            <p:strVal val="ppt_h"/>
                                          </p:val>
                                        </p:tav>
                                        <p:tav tm="100000">
                                          <p:val>
                                            <p:strVal val="ppt_h"/>
                                          </p:val>
                                        </p:tav>
                                      </p:tavLst>
                                    </p:anim>
                                    <p:animEffect transition="out" filter="fade">
                                      <p:cBhvr>
                                        <p:cTn id="176" dur="500"/>
                                        <p:tgtEl>
                                          <p:spTgt spid="25730"/>
                                        </p:tgtEl>
                                      </p:cBhvr>
                                    </p:animEffect>
                                    <p:set>
                                      <p:cBhvr>
                                        <p:cTn id="177" dur="1" fill="hold">
                                          <p:stCondLst>
                                            <p:cond delay="499"/>
                                          </p:stCondLst>
                                        </p:cTn>
                                        <p:tgtEl>
                                          <p:spTgt spid="25730"/>
                                        </p:tgtEl>
                                        <p:attrNameLst>
                                          <p:attrName>style.visibility</p:attrName>
                                        </p:attrNameLst>
                                      </p:cBhvr>
                                      <p:to>
                                        <p:strVal val="hidden"/>
                                      </p:to>
                                    </p:set>
                                  </p:childTnLst>
                                </p:cTn>
                              </p:par>
                            </p:childTnLst>
                          </p:cTn>
                        </p:par>
                      </p:childTnLst>
                    </p:cTn>
                  </p:par>
                </p:childTnLst>
              </p:cTn>
              <p:nextCondLst>
                <p:cond evt="onClick" delay="0">
                  <p:tgtEl>
                    <p:spTgt spid="25730"/>
                  </p:tgtEl>
                </p:cond>
              </p:nextCondLst>
            </p:seq>
            <p:seq concurrent="1" nextAc="seek">
              <p:cTn id="178" restart="whenNotActive" fill="hold" evtFilter="cancelBubble" nodeType="interactiveSeq">
                <p:stCondLst>
                  <p:cond evt="onClick" delay="0">
                    <p:tgtEl>
                      <p:spTgt spid="25731"/>
                    </p:tgtEl>
                  </p:cond>
                </p:stCondLst>
                <p:endSync evt="end" delay="0">
                  <p:rtn val="all"/>
                </p:endSync>
                <p:childTnLst>
                  <p:par>
                    <p:cTn id="179" fill="hold">
                      <p:stCondLst>
                        <p:cond delay="0"/>
                      </p:stCondLst>
                      <p:childTnLst>
                        <p:par>
                          <p:cTn id="180" fill="hold">
                            <p:stCondLst>
                              <p:cond delay="0"/>
                            </p:stCondLst>
                            <p:childTnLst>
                              <p:par>
                                <p:cTn id="181" presetID="55" presetClass="exit" presetSubtype="0" fill="hold" nodeType="clickEffect">
                                  <p:stCondLst>
                                    <p:cond delay="0"/>
                                  </p:stCondLst>
                                  <p:childTnLst>
                                    <p:anim calcmode="lin" valueType="num">
                                      <p:cBhvr>
                                        <p:cTn id="182" dur="500"/>
                                        <p:tgtEl>
                                          <p:spTgt spid="25731"/>
                                        </p:tgtEl>
                                        <p:attrNameLst>
                                          <p:attrName>ppt_w</p:attrName>
                                        </p:attrNameLst>
                                      </p:cBhvr>
                                      <p:tavLst>
                                        <p:tav tm="0">
                                          <p:val>
                                            <p:strVal val="ppt_w"/>
                                          </p:val>
                                        </p:tav>
                                        <p:tav tm="100000">
                                          <p:val>
                                            <p:strVal val="ppt_w*0.70"/>
                                          </p:val>
                                        </p:tav>
                                      </p:tavLst>
                                    </p:anim>
                                    <p:anim calcmode="lin" valueType="num">
                                      <p:cBhvr>
                                        <p:cTn id="183" dur="500"/>
                                        <p:tgtEl>
                                          <p:spTgt spid="25731"/>
                                        </p:tgtEl>
                                        <p:attrNameLst>
                                          <p:attrName>ppt_h</p:attrName>
                                        </p:attrNameLst>
                                      </p:cBhvr>
                                      <p:tavLst>
                                        <p:tav tm="0">
                                          <p:val>
                                            <p:strVal val="ppt_h"/>
                                          </p:val>
                                        </p:tav>
                                        <p:tav tm="100000">
                                          <p:val>
                                            <p:strVal val="ppt_h"/>
                                          </p:val>
                                        </p:tav>
                                      </p:tavLst>
                                    </p:anim>
                                    <p:animEffect transition="out" filter="fade">
                                      <p:cBhvr>
                                        <p:cTn id="184" dur="500"/>
                                        <p:tgtEl>
                                          <p:spTgt spid="25731"/>
                                        </p:tgtEl>
                                      </p:cBhvr>
                                    </p:animEffect>
                                    <p:set>
                                      <p:cBhvr>
                                        <p:cTn id="185" dur="1" fill="hold">
                                          <p:stCondLst>
                                            <p:cond delay="499"/>
                                          </p:stCondLst>
                                        </p:cTn>
                                        <p:tgtEl>
                                          <p:spTgt spid="25731"/>
                                        </p:tgtEl>
                                        <p:attrNameLst>
                                          <p:attrName>style.visibility</p:attrName>
                                        </p:attrNameLst>
                                      </p:cBhvr>
                                      <p:to>
                                        <p:strVal val="hidden"/>
                                      </p:to>
                                    </p:set>
                                  </p:childTnLst>
                                </p:cTn>
                              </p:par>
                            </p:childTnLst>
                          </p:cTn>
                        </p:par>
                      </p:childTnLst>
                    </p:cTn>
                  </p:par>
                </p:childTnLst>
              </p:cTn>
              <p:nextCondLst>
                <p:cond evt="onClick" delay="0">
                  <p:tgtEl>
                    <p:spTgt spid="25731"/>
                  </p:tgtEl>
                </p:cond>
              </p:nextCondLst>
            </p:seq>
            <p:seq concurrent="1" nextAc="seek">
              <p:cTn id="186" restart="whenNotActive" fill="hold" evtFilter="cancelBubble" nodeType="interactiveSeq">
                <p:stCondLst>
                  <p:cond evt="onClick" delay="0">
                    <p:tgtEl>
                      <p:spTgt spid="25732"/>
                    </p:tgtEl>
                  </p:cond>
                </p:stCondLst>
                <p:endSync evt="end" delay="0">
                  <p:rtn val="all"/>
                </p:endSync>
                <p:childTnLst>
                  <p:par>
                    <p:cTn id="187" fill="hold">
                      <p:stCondLst>
                        <p:cond delay="0"/>
                      </p:stCondLst>
                      <p:childTnLst>
                        <p:par>
                          <p:cTn id="188" fill="hold">
                            <p:stCondLst>
                              <p:cond delay="0"/>
                            </p:stCondLst>
                            <p:childTnLst>
                              <p:par>
                                <p:cTn id="189" presetID="55" presetClass="exit" presetSubtype="0" fill="hold" nodeType="clickEffect">
                                  <p:stCondLst>
                                    <p:cond delay="0"/>
                                  </p:stCondLst>
                                  <p:childTnLst>
                                    <p:anim calcmode="lin" valueType="num">
                                      <p:cBhvr>
                                        <p:cTn id="190" dur="500"/>
                                        <p:tgtEl>
                                          <p:spTgt spid="25732"/>
                                        </p:tgtEl>
                                        <p:attrNameLst>
                                          <p:attrName>ppt_w</p:attrName>
                                        </p:attrNameLst>
                                      </p:cBhvr>
                                      <p:tavLst>
                                        <p:tav tm="0">
                                          <p:val>
                                            <p:strVal val="ppt_w"/>
                                          </p:val>
                                        </p:tav>
                                        <p:tav tm="100000">
                                          <p:val>
                                            <p:strVal val="ppt_w*0.70"/>
                                          </p:val>
                                        </p:tav>
                                      </p:tavLst>
                                    </p:anim>
                                    <p:anim calcmode="lin" valueType="num">
                                      <p:cBhvr>
                                        <p:cTn id="191" dur="500"/>
                                        <p:tgtEl>
                                          <p:spTgt spid="25732"/>
                                        </p:tgtEl>
                                        <p:attrNameLst>
                                          <p:attrName>ppt_h</p:attrName>
                                        </p:attrNameLst>
                                      </p:cBhvr>
                                      <p:tavLst>
                                        <p:tav tm="0">
                                          <p:val>
                                            <p:strVal val="ppt_h"/>
                                          </p:val>
                                        </p:tav>
                                        <p:tav tm="100000">
                                          <p:val>
                                            <p:strVal val="ppt_h"/>
                                          </p:val>
                                        </p:tav>
                                      </p:tavLst>
                                    </p:anim>
                                    <p:animEffect transition="out" filter="fade">
                                      <p:cBhvr>
                                        <p:cTn id="192" dur="500"/>
                                        <p:tgtEl>
                                          <p:spTgt spid="25732"/>
                                        </p:tgtEl>
                                      </p:cBhvr>
                                    </p:animEffect>
                                    <p:set>
                                      <p:cBhvr>
                                        <p:cTn id="193" dur="1" fill="hold">
                                          <p:stCondLst>
                                            <p:cond delay="499"/>
                                          </p:stCondLst>
                                        </p:cTn>
                                        <p:tgtEl>
                                          <p:spTgt spid="25732"/>
                                        </p:tgtEl>
                                        <p:attrNameLst>
                                          <p:attrName>style.visibility</p:attrName>
                                        </p:attrNameLst>
                                      </p:cBhvr>
                                      <p:to>
                                        <p:strVal val="hidden"/>
                                      </p:to>
                                    </p:set>
                                  </p:childTnLst>
                                </p:cTn>
                              </p:par>
                            </p:childTnLst>
                          </p:cTn>
                        </p:par>
                      </p:childTnLst>
                    </p:cTn>
                  </p:par>
                </p:childTnLst>
              </p:cTn>
              <p:nextCondLst>
                <p:cond evt="onClick" delay="0">
                  <p:tgtEl>
                    <p:spTgt spid="25732"/>
                  </p:tgtEl>
                </p:cond>
              </p:nextCondLst>
            </p:seq>
            <p:seq concurrent="1" nextAc="seek">
              <p:cTn id="194" restart="whenNotActive" fill="hold" evtFilter="cancelBubble" nodeType="interactiveSeq">
                <p:stCondLst>
                  <p:cond evt="onClick" delay="0">
                    <p:tgtEl>
                      <p:spTgt spid="25733"/>
                    </p:tgtEl>
                  </p:cond>
                </p:stCondLst>
                <p:endSync evt="end" delay="0">
                  <p:rtn val="all"/>
                </p:endSync>
                <p:childTnLst>
                  <p:par>
                    <p:cTn id="195" fill="hold">
                      <p:stCondLst>
                        <p:cond delay="0"/>
                      </p:stCondLst>
                      <p:childTnLst>
                        <p:par>
                          <p:cTn id="196" fill="hold">
                            <p:stCondLst>
                              <p:cond delay="0"/>
                            </p:stCondLst>
                            <p:childTnLst>
                              <p:par>
                                <p:cTn id="197" presetID="55" presetClass="exit" presetSubtype="0" fill="hold" nodeType="clickEffect">
                                  <p:stCondLst>
                                    <p:cond delay="0"/>
                                  </p:stCondLst>
                                  <p:childTnLst>
                                    <p:anim calcmode="lin" valueType="num">
                                      <p:cBhvr>
                                        <p:cTn id="198" dur="500"/>
                                        <p:tgtEl>
                                          <p:spTgt spid="25733"/>
                                        </p:tgtEl>
                                        <p:attrNameLst>
                                          <p:attrName>ppt_w</p:attrName>
                                        </p:attrNameLst>
                                      </p:cBhvr>
                                      <p:tavLst>
                                        <p:tav tm="0">
                                          <p:val>
                                            <p:strVal val="ppt_w"/>
                                          </p:val>
                                        </p:tav>
                                        <p:tav tm="100000">
                                          <p:val>
                                            <p:strVal val="ppt_w*0.70"/>
                                          </p:val>
                                        </p:tav>
                                      </p:tavLst>
                                    </p:anim>
                                    <p:anim calcmode="lin" valueType="num">
                                      <p:cBhvr>
                                        <p:cTn id="199" dur="500"/>
                                        <p:tgtEl>
                                          <p:spTgt spid="25733"/>
                                        </p:tgtEl>
                                        <p:attrNameLst>
                                          <p:attrName>ppt_h</p:attrName>
                                        </p:attrNameLst>
                                      </p:cBhvr>
                                      <p:tavLst>
                                        <p:tav tm="0">
                                          <p:val>
                                            <p:strVal val="ppt_h"/>
                                          </p:val>
                                        </p:tav>
                                        <p:tav tm="100000">
                                          <p:val>
                                            <p:strVal val="ppt_h"/>
                                          </p:val>
                                        </p:tav>
                                      </p:tavLst>
                                    </p:anim>
                                    <p:animEffect transition="out" filter="fade">
                                      <p:cBhvr>
                                        <p:cTn id="200" dur="500"/>
                                        <p:tgtEl>
                                          <p:spTgt spid="25733"/>
                                        </p:tgtEl>
                                      </p:cBhvr>
                                    </p:animEffect>
                                    <p:set>
                                      <p:cBhvr>
                                        <p:cTn id="201" dur="1" fill="hold">
                                          <p:stCondLst>
                                            <p:cond delay="499"/>
                                          </p:stCondLst>
                                        </p:cTn>
                                        <p:tgtEl>
                                          <p:spTgt spid="25733"/>
                                        </p:tgtEl>
                                        <p:attrNameLst>
                                          <p:attrName>style.visibility</p:attrName>
                                        </p:attrNameLst>
                                      </p:cBhvr>
                                      <p:to>
                                        <p:strVal val="hidden"/>
                                      </p:to>
                                    </p:set>
                                  </p:childTnLst>
                                </p:cTn>
                              </p:par>
                            </p:childTnLst>
                          </p:cTn>
                        </p:par>
                      </p:childTnLst>
                    </p:cTn>
                  </p:par>
                </p:childTnLst>
              </p:cTn>
              <p:nextCondLst>
                <p:cond evt="onClick" delay="0">
                  <p:tgtEl>
                    <p:spTgt spid="25733"/>
                  </p:tgtEl>
                </p:cond>
              </p:nextCondLst>
            </p:seq>
            <p:seq concurrent="1" nextAc="seek">
              <p:cTn id="202" restart="whenNotActive" fill="hold" evtFilter="cancelBubble" nodeType="interactiveSeq">
                <p:stCondLst>
                  <p:cond evt="onClick" delay="0">
                    <p:tgtEl>
                      <p:spTgt spid="25734"/>
                    </p:tgtEl>
                  </p:cond>
                </p:stCondLst>
                <p:endSync evt="end" delay="0">
                  <p:rtn val="all"/>
                </p:endSync>
                <p:childTnLst>
                  <p:par>
                    <p:cTn id="203" fill="hold">
                      <p:stCondLst>
                        <p:cond delay="0"/>
                      </p:stCondLst>
                      <p:childTnLst>
                        <p:par>
                          <p:cTn id="204" fill="hold">
                            <p:stCondLst>
                              <p:cond delay="0"/>
                            </p:stCondLst>
                            <p:childTnLst>
                              <p:par>
                                <p:cTn id="205" presetID="55" presetClass="exit" presetSubtype="0" fill="hold" nodeType="clickEffect">
                                  <p:stCondLst>
                                    <p:cond delay="0"/>
                                  </p:stCondLst>
                                  <p:childTnLst>
                                    <p:anim calcmode="lin" valueType="num">
                                      <p:cBhvr>
                                        <p:cTn id="206" dur="500"/>
                                        <p:tgtEl>
                                          <p:spTgt spid="25734"/>
                                        </p:tgtEl>
                                        <p:attrNameLst>
                                          <p:attrName>ppt_w</p:attrName>
                                        </p:attrNameLst>
                                      </p:cBhvr>
                                      <p:tavLst>
                                        <p:tav tm="0">
                                          <p:val>
                                            <p:strVal val="ppt_w"/>
                                          </p:val>
                                        </p:tav>
                                        <p:tav tm="100000">
                                          <p:val>
                                            <p:strVal val="ppt_w*0.70"/>
                                          </p:val>
                                        </p:tav>
                                      </p:tavLst>
                                    </p:anim>
                                    <p:anim calcmode="lin" valueType="num">
                                      <p:cBhvr>
                                        <p:cTn id="207" dur="500"/>
                                        <p:tgtEl>
                                          <p:spTgt spid="25734"/>
                                        </p:tgtEl>
                                        <p:attrNameLst>
                                          <p:attrName>ppt_h</p:attrName>
                                        </p:attrNameLst>
                                      </p:cBhvr>
                                      <p:tavLst>
                                        <p:tav tm="0">
                                          <p:val>
                                            <p:strVal val="ppt_h"/>
                                          </p:val>
                                        </p:tav>
                                        <p:tav tm="100000">
                                          <p:val>
                                            <p:strVal val="ppt_h"/>
                                          </p:val>
                                        </p:tav>
                                      </p:tavLst>
                                    </p:anim>
                                    <p:animEffect transition="out" filter="fade">
                                      <p:cBhvr>
                                        <p:cTn id="208" dur="500"/>
                                        <p:tgtEl>
                                          <p:spTgt spid="25734"/>
                                        </p:tgtEl>
                                      </p:cBhvr>
                                    </p:animEffect>
                                    <p:set>
                                      <p:cBhvr>
                                        <p:cTn id="209" dur="1" fill="hold">
                                          <p:stCondLst>
                                            <p:cond delay="499"/>
                                          </p:stCondLst>
                                        </p:cTn>
                                        <p:tgtEl>
                                          <p:spTgt spid="25734"/>
                                        </p:tgtEl>
                                        <p:attrNameLst>
                                          <p:attrName>style.visibility</p:attrName>
                                        </p:attrNameLst>
                                      </p:cBhvr>
                                      <p:to>
                                        <p:strVal val="hidden"/>
                                      </p:to>
                                    </p:set>
                                  </p:childTnLst>
                                </p:cTn>
                              </p:par>
                            </p:childTnLst>
                          </p:cTn>
                        </p:par>
                      </p:childTnLst>
                    </p:cTn>
                  </p:par>
                </p:childTnLst>
              </p:cTn>
              <p:nextCondLst>
                <p:cond evt="onClick" delay="0">
                  <p:tgtEl>
                    <p:spTgt spid="25734"/>
                  </p:tgtEl>
                </p:cond>
              </p:nextCondLst>
            </p:seq>
            <p:seq concurrent="1" nextAc="seek">
              <p:cTn id="210" restart="whenNotActive" fill="hold" evtFilter="cancelBubble" nodeType="interactiveSeq">
                <p:stCondLst>
                  <p:cond evt="onClick" delay="0">
                    <p:tgtEl>
                      <p:spTgt spid="25735"/>
                    </p:tgtEl>
                  </p:cond>
                </p:stCondLst>
                <p:endSync evt="end" delay="0">
                  <p:rtn val="all"/>
                </p:endSync>
                <p:childTnLst>
                  <p:par>
                    <p:cTn id="211" fill="hold">
                      <p:stCondLst>
                        <p:cond delay="0"/>
                      </p:stCondLst>
                      <p:childTnLst>
                        <p:par>
                          <p:cTn id="212" fill="hold">
                            <p:stCondLst>
                              <p:cond delay="0"/>
                            </p:stCondLst>
                            <p:childTnLst>
                              <p:par>
                                <p:cTn id="213" presetID="55" presetClass="exit" presetSubtype="0" fill="hold" nodeType="clickEffect">
                                  <p:stCondLst>
                                    <p:cond delay="0"/>
                                  </p:stCondLst>
                                  <p:childTnLst>
                                    <p:anim calcmode="lin" valueType="num">
                                      <p:cBhvr>
                                        <p:cTn id="214" dur="500"/>
                                        <p:tgtEl>
                                          <p:spTgt spid="25735"/>
                                        </p:tgtEl>
                                        <p:attrNameLst>
                                          <p:attrName>ppt_w</p:attrName>
                                        </p:attrNameLst>
                                      </p:cBhvr>
                                      <p:tavLst>
                                        <p:tav tm="0">
                                          <p:val>
                                            <p:strVal val="ppt_w"/>
                                          </p:val>
                                        </p:tav>
                                        <p:tav tm="100000">
                                          <p:val>
                                            <p:strVal val="ppt_w*0.70"/>
                                          </p:val>
                                        </p:tav>
                                      </p:tavLst>
                                    </p:anim>
                                    <p:anim calcmode="lin" valueType="num">
                                      <p:cBhvr>
                                        <p:cTn id="215" dur="500"/>
                                        <p:tgtEl>
                                          <p:spTgt spid="25735"/>
                                        </p:tgtEl>
                                        <p:attrNameLst>
                                          <p:attrName>ppt_h</p:attrName>
                                        </p:attrNameLst>
                                      </p:cBhvr>
                                      <p:tavLst>
                                        <p:tav tm="0">
                                          <p:val>
                                            <p:strVal val="ppt_h"/>
                                          </p:val>
                                        </p:tav>
                                        <p:tav tm="100000">
                                          <p:val>
                                            <p:strVal val="ppt_h"/>
                                          </p:val>
                                        </p:tav>
                                      </p:tavLst>
                                    </p:anim>
                                    <p:animEffect transition="out" filter="fade">
                                      <p:cBhvr>
                                        <p:cTn id="216" dur="500"/>
                                        <p:tgtEl>
                                          <p:spTgt spid="25735"/>
                                        </p:tgtEl>
                                      </p:cBhvr>
                                    </p:animEffect>
                                    <p:set>
                                      <p:cBhvr>
                                        <p:cTn id="217" dur="1" fill="hold">
                                          <p:stCondLst>
                                            <p:cond delay="499"/>
                                          </p:stCondLst>
                                        </p:cTn>
                                        <p:tgtEl>
                                          <p:spTgt spid="25735"/>
                                        </p:tgtEl>
                                        <p:attrNameLst>
                                          <p:attrName>style.visibility</p:attrName>
                                        </p:attrNameLst>
                                      </p:cBhvr>
                                      <p:to>
                                        <p:strVal val="hidden"/>
                                      </p:to>
                                    </p:set>
                                  </p:childTnLst>
                                </p:cTn>
                              </p:par>
                            </p:childTnLst>
                          </p:cTn>
                        </p:par>
                      </p:childTnLst>
                    </p:cTn>
                  </p:par>
                </p:childTnLst>
              </p:cTn>
              <p:nextCondLst>
                <p:cond evt="onClick" delay="0">
                  <p:tgtEl>
                    <p:spTgt spid="25735"/>
                  </p:tgtEl>
                </p:cond>
              </p:nextCondLst>
            </p:seq>
            <p:seq concurrent="1" nextAc="seek">
              <p:cTn id="218" restart="whenNotActive" fill="hold" evtFilter="cancelBubble" nodeType="interactiveSeq">
                <p:stCondLst>
                  <p:cond evt="onClick" delay="0">
                    <p:tgtEl>
                      <p:spTgt spid="25736"/>
                    </p:tgtEl>
                  </p:cond>
                </p:stCondLst>
                <p:endSync evt="end" delay="0">
                  <p:rtn val="all"/>
                </p:endSync>
                <p:childTnLst>
                  <p:par>
                    <p:cTn id="219" fill="hold">
                      <p:stCondLst>
                        <p:cond delay="0"/>
                      </p:stCondLst>
                      <p:childTnLst>
                        <p:par>
                          <p:cTn id="220" fill="hold">
                            <p:stCondLst>
                              <p:cond delay="0"/>
                            </p:stCondLst>
                            <p:childTnLst>
                              <p:par>
                                <p:cTn id="221" presetID="55" presetClass="exit" presetSubtype="0" fill="hold" nodeType="clickEffect">
                                  <p:stCondLst>
                                    <p:cond delay="0"/>
                                  </p:stCondLst>
                                  <p:childTnLst>
                                    <p:anim calcmode="lin" valueType="num">
                                      <p:cBhvr>
                                        <p:cTn id="222" dur="500"/>
                                        <p:tgtEl>
                                          <p:spTgt spid="25736"/>
                                        </p:tgtEl>
                                        <p:attrNameLst>
                                          <p:attrName>ppt_w</p:attrName>
                                        </p:attrNameLst>
                                      </p:cBhvr>
                                      <p:tavLst>
                                        <p:tav tm="0">
                                          <p:val>
                                            <p:strVal val="ppt_w"/>
                                          </p:val>
                                        </p:tav>
                                        <p:tav tm="100000">
                                          <p:val>
                                            <p:strVal val="ppt_w*0.70"/>
                                          </p:val>
                                        </p:tav>
                                      </p:tavLst>
                                    </p:anim>
                                    <p:anim calcmode="lin" valueType="num">
                                      <p:cBhvr>
                                        <p:cTn id="223" dur="500"/>
                                        <p:tgtEl>
                                          <p:spTgt spid="25736"/>
                                        </p:tgtEl>
                                        <p:attrNameLst>
                                          <p:attrName>ppt_h</p:attrName>
                                        </p:attrNameLst>
                                      </p:cBhvr>
                                      <p:tavLst>
                                        <p:tav tm="0">
                                          <p:val>
                                            <p:strVal val="ppt_h"/>
                                          </p:val>
                                        </p:tav>
                                        <p:tav tm="100000">
                                          <p:val>
                                            <p:strVal val="ppt_h"/>
                                          </p:val>
                                        </p:tav>
                                      </p:tavLst>
                                    </p:anim>
                                    <p:animEffect transition="out" filter="fade">
                                      <p:cBhvr>
                                        <p:cTn id="224" dur="500"/>
                                        <p:tgtEl>
                                          <p:spTgt spid="25736"/>
                                        </p:tgtEl>
                                      </p:cBhvr>
                                    </p:animEffect>
                                    <p:set>
                                      <p:cBhvr>
                                        <p:cTn id="225" dur="1" fill="hold">
                                          <p:stCondLst>
                                            <p:cond delay="499"/>
                                          </p:stCondLst>
                                        </p:cTn>
                                        <p:tgtEl>
                                          <p:spTgt spid="25736"/>
                                        </p:tgtEl>
                                        <p:attrNameLst>
                                          <p:attrName>style.visibility</p:attrName>
                                        </p:attrNameLst>
                                      </p:cBhvr>
                                      <p:to>
                                        <p:strVal val="hidden"/>
                                      </p:to>
                                    </p:set>
                                  </p:childTnLst>
                                </p:cTn>
                              </p:par>
                            </p:childTnLst>
                          </p:cTn>
                        </p:par>
                      </p:childTnLst>
                    </p:cTn>
                  </p:par>
                </p:childTnLst>
              </p:cTn>
              <p:nextCondLst>
                <p:cond evt="onClick" delay="0">
                  <p:tgtEl>
                    <p:spTgt spid="25736"/>
                  </p:tgtEl>
                </p:cond>
              </p:nextCondLst>
            </p:seq>
            <p:seq concurrent="1" nextAc="seek">
              <p:cTn id="226" restart="whenNotActive" fill="hold" evtFilter="cancelBubble" nodeType="interactiveSeq">
                <p:stCondLst>
                  <p:cond evt="onClick" delay="0">
                    <p:tgtEl>
                      <p:spTgt spid="25737"/>
                    </p:tgtEl>
                  </p:cond>
                </p:stCondLst>
                <p:endSync evt="end" delay="0">
                  <p:rtn val="all"/>
                </p:endSync>
                <p:childTnLst>
                  <p:par>
                    <p:cTn id="227" fill="hold">
                      <p:stCondLst>
                        <p:cond delay="0"/>
                      </p:stCondLst>
                      <p:childTnLst>
                        <p:par>
                          <p:cTn id="228" fill="hold">
                            <p:stCondLst>
                              <p:cond delay="0"/>
                            </p:stCondLst>
                            <p:childTnLst>
                              <p:par>
                                <p:cTn id="229" presetID="55" presetClass="exit" presetSubtype="0" fill="hold" nodeType="clickEffect">
                                  <p:stCondLst>
                                    <p:cond delay="0"/>
                                  </p:stCondLst>
                                  <p:childTnLst>
                                    <p:anim calcmode="lin" valueType="num">
                                      <p:cBhvr>
                                        <p:cTn id="230" dur="500"/>
                                        <p:tgtEl>
                                          <p:spTgt spid="25737"/>
                                        </p:tgtEl>
                                        <p:attrNameLst>
                                          <p:attrName>ppt_w</p:attrName>
                                        </p:attrNameLst>
                                      </p:cBhvr>
                                      <p:tavLst>
                                        <p:tav tm="0">
                                          <p:val>
                                            <p:strVal val="ppt_w"/>
                                          </p:val>
                                        </p:tav>
                                        <p:tav tm="100000">
                                          <p:val>
                                            <p:strVal val="ppt_w*0.70"/>
                                          </p:val>
                                        </p:tav>
                                      </p:tavLst>
                                    </p:anim>
                                    <p:anim calcmode="lin" valueType="num">
                                      <p:cBhvr>
                                        <p:cTn id="231" dur="500"/>
                                        <p:tgtEl>
                                          <p:spTgt spid="25737"/>
                                        </p:tgtEl>
                                        <p:attrNameLst>
                                          <p:attrName>ppt_h</p:attrName>
                                        </p:attrNameLst>
                                      </p:cBhvr>
                                      <p:tavLst>
                                        <p:tav tm="0">
                                          <p:val>
                                            <p:strVal val="ppt_h"/>
                                          </p:val>
                                        </p:tav>
                                        <p:tav tm="100000">
                                          <p:val>
                                            <p:strVal val="ppt_h"/>
                                          </p:val>
                                        </p:tav>
                                      </p:tavLst>
                                    </p:anim>
                                    <p:animEffect transition="out" filter="fade">
                                      <p:cBhvr>
                                        <p:cTn id="232" dur="500"/>
                                        <p:tgtEl>
                                          <p:spTgt spid="25737"/>
                                        </p:tgtEl>
                                      </p:cBhvr>
                                    </p:animEffect>
                                    <p:set>
                                      <p:cBhvr>
                                        <p:cTn id="233" dur="1" fill="hold">
                                          <p:stCondLst>
                                            <p:cond delay="499"/>
                                          </p:stCondLst>
                                        </p:cTn>
                                        <p:tgtEl>
                                          <p:spTgt spid="25737"/>
                                        </p:tgtEl>
                                        <p:attrNameLst>
                                          <p:attrName>style.visibility</p:attrName>
                                        </p:attrNameLst>
                                      </p:cBhvr>
                                      <p:to>
                                        <p:strVal val="hidden"/>
                                      </p:to>
                                    </p:set>
                                  </p:childTnLst>
                                </p:cTn>
                              </p:par>
                            </p:childTnLst>
                          </p:cTn>
                        </p:par>
                      </p:childTnLst>
                    </p:cTn>
                  </p:par>
                </p:childTnLst>
              </p:cTn>
              <p:nextCondLst>
                <p:cond evt="onClick" delay="0">
                  <p:tgtEl>
                    <p:spTgt spid="25737"/>
                  </p:tgtEl>
                </p:cond>
              </p:nextCondLst>
            </p:seq>
            <p:seq concurrent="1" nextAc="seek">
              <p:cTn id="234" restart="whenNotActive" fill="hold" evtFilter="cancelBubble" nodeType="interactiveSeq">
                <p:stCondLst>
                  <p:cond evt="onClick" delay="0">
                    <p:tgtEl>
                      <p:spTgt spid="25738"/>
                    </p:tgtEl>
                  </p:cond>
                </p:stCondLst>
                <p:endSync evt="end" delay="0">
                  <p:rtn val="all"/>
                </p:endSync>
                <p:childTnLst>
                  <p:par>
                    <p:cTn id="235" fill="hold">
                      <p:stCondLst>
                        <p:cond delay="0"/>
                      </p:stCondLst>
                      <p:childTnLst>
                        <p:par>
                          <p:cTn id="236" fill="hold">
                            <p:stCondLst>
                              <p:cond delay="0"/>
                            </p:stCondLst>
                            <p:childTnLst>
                              <p:par>
                                <p:cTn id="237" presetID="55" presetClass="exit" presetSubtype="0" fill="hold" nodeType="clickEffect">
                                  <p:stCondLst>
                                    <p:cond delay="0"/>
                                  </p:stCondLst>
                                  <p:childTnLst>
                                    <p:anim calcmode="lin" valueType="num">
                                      <p:cBhvr>
                                        <p:cTn id="238" dur="500"/>
                                        <p:tgtEl>
                                          <p:spTgt spid="25738"/>
                                        </p:tgtEl>
                                        <p:attrNameLst>
                                          <p:attrName>ppt_w</p:attrName>
                                        </p:attrNameLst>
                                      </p:cBhvr>
                                      <p:tavLst>
                                        <p:tav tm="0">
                                          <p:val>
                                            <p:strVal val="ppt_w"/>
                                          </p:val>
                                        </p:tav>
                                        <p:tav tm="100000">
                                          <p:val>
                                            <p:strVal val="ppt_w*0.70"/>
                                          </p:val>
                                        </p:tav>
                                      </p:tavLst>
                                    </p:anim>
                                    <p:anim calcmode="lin" valueType="num">
                                      <p:cBhvr>
                                        <p:cTn id="239" dur="500"/>
                                        <p:tgtEl>
                                          <p:spTgt spid="25738"/>
                                        </p:tgtEl>
                                        <p:attrNameLst>
                                          <p:attrName>ppt_h</p:attrName>
                                        </p:attrNameLst>
                                      </p:cBhvr>
                                      <p:tavLst>
                                        <p:tav tm="0">
                                          <p:val>
                                            <p:strVal val="ppt_h"/>
                                          </p:val>
                                        </p:tav>
                                        <p:tav tm="100000">
                                          <p:val>
                                            <p:strVal val="ppt_h"/>
                                          </p:val>
                                        </p:tav>
                                      </p:tavLst>
                                    </p:anim>
                                    <p:animEffect transition="out" filter="fade">
                                      <p:cBhvr>
                                        <p:cTn id="240" dur="500"/>
                                        <p:tgtEl>
                                          <p:spTgt spid="25738"/>
                                        </p:tgtEl>
                                      </p:cBhvr>
                                    </p:animEffect>
                                    <p:set>
                                      <p:cBhvr>
                                        <p:cTn id="241" dur="1" fill="hold">
                                          <p:stCondLst>
                                            <p:cond delay="499"/>
                                          </p:stCondLst>
                                        </p:cTn>
                                        <p:tgtEl>
                                          <p:spTgt spid="25738"/>
                                        </p:tgtEl>
                                        <p:attrNameLst>
                                          <p:attrName>style.visibility</p:attrName>
                                        </p:attrNameLst>
                                      </p:cBhvr>
                                      <p:to>
                                        <p:strVal val="hidden"/>
                                      </p:to>
                                    </p:set>
                                  </p:childTnLst>
                                </p:cTn>
                              </p:par>
                            </p:childTnLst>
                          </p:cTn>
                        </p:par>
                      </p:childTnLst>
                    </p:cTn>
                  </p:par>
                </p:childTnLst>
              </p:cTn>
              <p:nextCondLst>
                <p:cond evt="onClick" delay="0">
                  <p:tgtEl>
                    <p:spTgt spid="25738"/>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48131" name="Rectangle 3"/>
          <p:cNvSpPr>
            <a:spLocks noGrp="1" noChangeArrowheads="1"/>
          </p:cNvSpPr>
          <p:nvPr>
            <p:ph type="body" idx="1"/>
          </p:nvPr>
        </p:nvSpPr>
        <p:spPr>
          <a:xfrm>
            <a:off x="1331913" y="1989138"/>
            <a:ext cx="7488237" cy="1368425"/>
          </a:xfrm>
          <a:ln w="76200">
            <a:solidFill>
              <a:srgbClr val="FF0000"/>
            </a:solidFill>
          </a:ln>
          <a:scene3d>
            <a:camera prst="orthographicFront"/>
            <a:lightRig rig="threePt" dir="t"/>
          </a:scene3d>
          <a:sp3d>
            <a:bevelT w="114300" prst="artDeco"/>
          </a:sp3d>
        </p:spPr>
        <p:style>
          <a:lnRef idx="2">
            <a:schemeClr val="dk1"/>
          </a:lnRef>
          <a:fillRef idx="1">
            <a:schemeClr val="lt1"/>
          </a:fillRef>
          <a:effectRef idx="0">
            <a:schemeClr val="dk1"/>
          </a:effectRef>
          <a:fontRef idx="minor">
            <a:schemeClr val="dk1"/>
          </a:fontRef>
        </p:style>
        <p:txBody>
          <a:bodyPr rtlCol="0" anchor="ctr">
            <a:normAutofit fontScale="85000" lnSpcReduction="10000"/>
          </a:bodyPr>
          <a:lstStyle/>
          <a:p>
            <a:pPr algn="ctr">
              <a:buNone/>
            </a:pPr>
            <a:r>
              <a:rPr lang="ru-RU" sz="3900" b="1" dirty="0" smtClean="0">
                <a:solidFill>
                  <a:srgbClr val="0066FF"/>
                </a:solidFill>
              </a:rPr>
              <a:t>Голос у этой птицы ужасно противный, зато хвост самый красивый.</a:t>
            </a:r>
            <a:r>
              <a:rPr lang="ru-RU" sz="3600" b="1" dirty="0" smtClean="0"/>
              <a:t> </a:t>
            </a:r>
            <a:endPar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4580"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24582"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10</a:t>
            </a:r>
          </a:p>
        </p:txBody>
      </p:sp>
      <p:sp>
        <p:nvSpPr>
          <p:cNvPr id="48135"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8136"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8137"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8138"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8139"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48140" name="Rectangle 12"/>
          <p:cNvSpPr>
            <a:spLocks noChangeArrowheads="1"/>
          </p:cNvSpPr>
          <p:nvPr/>
        </p:nvSpPr>
        <p:spPr bwMode="auto">
          <a:xfrm>
            <a:off x="4143372" y="3716338"/>
            <a:ext cx="4749803" cy="574675"/>
          </a:xfrm>
          <a:prstGeom prst="rect">
            <a:avLst/>
          </a:prstGeom>
          <a:ln w="76200" cmpd="thickThin" algn="ctr">
            <a:solidFill>
              <a:srgbClr val="FF000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48141" name="AutoShape 13"/>
          <p:cNvSpPr>
            <a:spLocks noChangeArrowheads="1"/>
          </p:cNvSpPr>
          <p:nvPr/>
        </p:nvSpPr>
        <p:spPr bwMode="auto">
          <a:xfrm rot="10800000">
            <a:off x="5148262" y="4797425"/>
            <a:ext cx="3710017" cy="1295400"/>
          </a:xfrm>
          <a:prstGeom prst="wedgeRectCallout">
            <a:avLst>
              <a:gd name="adj1" fmla="val -47773"/>
              <a:gd name="adj2" fmla="val 84200"/>
            </a:avLst>
          </a:prstGeom>
          <a:ln w="76200" cmpd="thickThin" algn="ctr">
            <a:solidFill>
              <a:srgbClr val="00B050"/>
            </a:solidFill>
            <a:miter lim="800000"/>
            <a:headEnd/>
            <a:tailEnd/>
          </a:ln>
          <a:scene3d>
            <a:camera prst="orthographicFront"/>
            <a:lightRig rig="threePt" dir="t"/>
          </a:scene3d>
          <a:sp3d>
            <a:bevelT w="114300" prst="artDeco"/>
          </a:sp3d>
        </p:spPr>
        <p:txBody>
          <a:bodyPr rot="10800000" anchor="ctr"/>
          <a:lstStyle/>
          <a:p>
            <a:pPr algn="ctr" fontAlgn="auto">
              <a:lnSpc>
                <a:spcPct val="170000"/>
              </a:lnSpc>
              <a:spcBef>
                <a:spcPts val="0"/>
              </a:spcBef>
              <a:spcAft>
                <a:spcPts val="0"/>
              </a:spcAft>
              <a:defRPr/>
            </a:pPr>
            <a:r>
              <a:rPr lang="ru-RU" sz="3200" b="1" i="1" dirty="0" smtClean="0">
                <a:solidFill>
                  <a:srgbClr val="C00000"/>
                </a:solidFill>
              </a:rPr>
              <a:t>Павлин</a:t>
            </a:r>
            <a:endParaRPr lang="ru-RU" sz="3200" b="1" dirty="0">
              <a:solidFill>
                <a:srgbClr val="C00000"/>
              </a:solidFill>
              <a:latin typeface="+mn-lt"/>
            </a:endParaRPr>
          </a:p>
        </p:txBody>
      </p:sp>
      <p:sp>
        <p:nvSpPr>
          <p:cNvPr id="24591"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strVal val="#ppt_w*0.70"/>
                                          </p:val>
                                        </p:tav>
                                        <p:tav tm="100000">
                                          <p:val>
                                            <p:strVal val="#ppt_w"/>
                                          </p:val>
                                        </p:tav>
                                      </p:tavLst>
                                    </p:anim>
                                    <p:anim calcmode="lin" valueType="num">
                                      <p:cBhvr>
                                        <p:cTn id="8" dur="500" fill="hold"/>
                                        <p:tgtEl>
                                          <p:spTgt spid="48130"/>
                                        </p:tgtEl>
                                        <p:attrNameLst>
                                          <p:attrName>ppt_h</p:attrName>
                                        </p:attrNameLst>
                                      </p:cBhvr>
                                      <p:tavLst>
                                        <p:tav tm="0">
                                          <p:val>
                                            <p:strVal val="#ppt_h"/>
                                          </p:val>
                                        </p:tav>
                                        <p:tav tm="100000">
                                          <p:val>
                                            <p:strVal val="#ppt_h"/>
                                          </p:val>
                                        </p:tav>
                                      </p:tavLst>
                                    </p:anim>
                                    <p:animEffect transition="in" filter="fade">
                                      <p:cBhvr>
                                        <p:cTn id="9" dur="500"/>
                                        <p:tgtEl>
                                          <p:spTgt spid="48130"/>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48130"/>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48131">
                                            <p:bg/>
                                          </p:spTgt>
                                        </p:tgtEl>
                                        <p:attrNameLst>
                                          <p:attrName>style.visibility</p:attrName>
                                        </p:attrNameLst>
                                      </p:cBhvr>
                                      <p:to>
                                        <p:strVal val="visible"/>
                                      </p:to>
                                    </p:set>
                                    <p:animEffect transition="in" filter="slide(fromLeft)">
                                      <p:cBhvr>
                                        <p:cTn id="15" dur="500"/>
                                        <p:tgtEl>
                                          <p:spTgt spid="48131">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48131">
                                            <p:txEl>
                                              <p:pRg st="0" end="0"/>
                                            </p:txEl>
                                          </p:spTgt>
                                        </p:tgtEl>
                                        <p:attrNameLst>
                                          <p:attrName>style.visibility</p:attrName>
                                        </p:attrNameLst>
                                      </p:cBhvr>
                                      <p:to>
                                        <p:strVal val="visible"/>
                                      </p:to>
                                    </p:set>
                                    <p:animEffect transition="in" filter="slide(fromLeft)">
                                      <p:cBhvr>
                                        <p:cTn id="19" dur="500"/>
                                        <p:tgtEl>
                                          <p:spTgt spid="48131">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48135"/>
                                        </p:tgtEl>
                                        <p:attrNameLst>
                                          <p:attrName>style.visibility</p:attrName>
                                        </p:attrNameLst>
                                      </p:cBhvr>
                                      <p:to>
                                        <p:strVal val="visible"/>
                                      </p:to>
                                    </p:set>
                                    <p:animEffect transition="in" filter="fade">
                                      <p:cBhvr>
                                        <p:cTn id="23" dur="1000"/>
                                        <p:tgtEl>
                                          <p:spTgt spid="48135"/>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48136"/>
                                        </p:tgtEl>
                                        <p:attrNameLst>
                                          <p:attrName>style.visibility</p:attrName>
                                        </p:attrNameLst>
                                      </p:cBhvr>
                                      <p:to>
                                        <p:strVal val="visible"/>
                                      </p:to>
                                    </p:set>
                                    <p:animEffect transition="in" filter="fade">
                                      <p:cBhvr>
                                        <p:cTn id="27" dur="1000"/>
                                        <p:tgtEl>
                                          <p:spTgt spid="48136"/>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48137"/>
                                        </p:tgtEl>
                                        <p:attrNameLst>
                                          <p:attrName>style.visibility</p:attrName>
                                        </p:attrNameLst>
                                      </p:cBhvr>
                                      <p:to>
                                        <p:strVal val="visible"/>
                                      </p:to>
                                    </p:set>
                                    <p:animEffect transition="in" filter="fade">
                                      <p:cBhvr>
                                        <p:cTn id="31" dur="1000"/>
                                        <p:tgtEl>
                                          <p:spTgt spid="48137"/>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48138"/>
                                        </p:tgtEl>
                                        <p:attrNameLst>
                                          <p:attrName>style.visibility</p:attrName>
                                        </p:attrNameLst>
                                      </p:cBhvr>
                                      <p:to>
                                        <p:strVal val="visible"/>
                                      </p:to>
                                    </p:set>
                                    <p:animEffect transition="in" filter="fade">
                                      <p:cBhvr>
                                        <p:cTn id="35" dur="1000"/>
                                        <p:tgtEl>
                                          <p:spTgt spid="48138"/>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48139"/>
                                        </p:tgtEl>
                                        <p:attrNameLst>
                                          <p:attrName>style.visibility</p:attrName>
                                        </p:attrNameLst>
                                      </p:cBhvr>
                                      <p:to>
                                        <p:strVal val="visible"/>
                                      </p:to>
                                    </p:set>
                                    <p:animEffect transition="in" filter="fade">
                                      <p:cBhvr>
                                        <p:cTn id="39" dur="1000"/>
                                        <p:tgtEl>
                                          <p:spTgt spid="48139"/>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8140"/>
                                        </p:tgtEl>
                                        <p:attrNameLst>
                                          <p:attrName>style.visibility</p:attrName>
                                        </p:attrNameLst>
                                      </p:cBhvr>
                                      <p:to>
                                        <p:strVal val="visible"/>
                                      </p:to>
                                    </p:set>
                                    <p:animEffect transition="in" filter="wipe(up)">
                                      <p:cBhvr>
                                        <p:cTn id="44" dur="500"/>
                                        <p:tgtEl>
                                          <p:spTgt spid="48140"/>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48141"/>
                                        </p:tgtEl>
                                        <p:attrNameLst>
                                          <p:attrName>style.visibility</p:attrName>
                                        </p:attrNameLst>
                                      </p:cBhvr>
                                      <p:to>
                                        <p:strVal val="visible"/>
                                      </p:to>
                                    </p:set>
                                    <p:animEffect transition="in" filter="wipe(up)">
                                      <p:cBhvr>
                                        <p:cTn id="48" dur="500"/>
                                        <p:tgtEl>
                                          <p:spTgt spid="48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0" grpId="1"/>
      <p:bldP spid="48131" grpId="0" build="p" animBg="1"/>
      <p:bldP spid="48135" grpId="0" animBg="1"/>
      <p:bldP spid="48136" grpId="0" animBg="1"/>
      <p:bldP spid="48137" grpId="0" animBg="1"/>
      <p:bldP spid="48138" grpId="0" animBg="1"/>
      <p:bldP spid="48139" grpId="0" animBg="1"/>
      <p:bldP spid="48140" grpId="0" animBg="1"/>
      <p:bldP spid="481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49155" name="Rectangle 3"/>
          <p:cNvSpPr>
            <a:spLocks noGrp="1" noChangeArrowheads="1"/>
          </p:cNvSpPr>
          <p:nvPr>
            <p:ph type="body" idx="1"/>
          </p:nvPr>
        </p:nvSpPr>
        <p:spPr>
          <a:xfrm>
            <a:off x="1331913" y="1989138"/>
            <a:ext cx="7488237" cy="1368425"/>
          </a:xfrm>
          <a:ln w="76200">
            <a:solidFill>
              <a:schemeClr val="accent6"/>
            </a:solidFill>
          </a:ln>
          <a:scene3d>
            <a:camera prst="orthographicFront"/>
            <a:lightRig rig="threePt" dir="t"/>
          </a:scene3d>
          <a:sp3d>
            <a:bevelT w="114300" prst="artDeco"/>
          </a:sp3d>
        </p:spPr>
        <p:style>
          <a:lnRef idx="2">
            <a:schemeClr val="dk1"/>
          </a:lnRef>
          <a:fillRef idx="1">
            <a:schemeClr val="lt1"/>
          </a:fillRef>
          <a:effectRef idx="0">
            <a:schemeClr val="dk1"/>
          </a:effectRef>
          <a:fontRef idx="minor">
            <a:schemeClr val="dk1"/>
          </a:fontRef>
        </p:style>
        <p:txBody>
          <a:bodyPr rtlCol="0" anchor="ctr">
            <a:normAutofit/>
          </a:bodyPr>
          <a:lstStyle/>
          <a:p>
            <a:pPr algn="ctr" fontAlgn="auto">
              <a:lnSpc>
                <a:spcPct val="90000"/>
              </a:lnSpc>
              <a:spcAft>
                <a:spcPts val="0"/>
              </a:spcAft>
              <a:buFontTx/>
              <a:buNone/>
              <a:defRPr/>
            </a:pPr>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Какую водку не станет пить пьяница?</a:t>
            </a:r>
          </a:p>
        </p:txBody>
      </p:sp>
      <p:sp>
        <p:nvSpPr>
          <p:cNvPr id="25604"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25606"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18</a:t>
            </a:r>
          </a:p>
        </p:txBody>
      </p:sp>
      <p:sp>
        <p:nvSpPr>
          <p:cNvPr id="49159"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9160"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9161"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9162"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49163"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C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49164" name="Rectangle 12"/>
          <p:cNvSpPr>
            <a:spLocks noChangeArrowheads="1"/>
          </p:cNvSpPr>
          <p:nvPr/>
        </p:nvSpPr>
        <p:spPr bwMode="auto">
          <a:xfrm>
            <a:off x="4286248" y="3716338"/>
            <a:ext cx="4606927" cy="574675"/>
          </a:xfrm>
          <a:prstGeom prst="rect">
            <a:avLst/>
          </a:prstGeom>
          <a:ln w="76200" cmpd="thickThin" algn="ctr">
            <a:solidFill>
              <a:schemeClr val="accent6"/>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49165" name="AutoShape 13"/>
          <p:cNvSpPr>
            <a:spLocks noChangeArrowheads="1"/>
          </p:cNvSpPr>
          <p:nvPr/>
        </p:nvSpPr>
        <p:spPr bwMode="auto">
          <a:xfrm rot="10800000">
            <a:off x="5148263" y="4797425"/>
            <a:ext cx="3311525" cy="1295400"/>
          </a:xfrm>
          <a:prstGeom prst="wedgeRectCallout">
            <a:avLst>
              <a:gd name="adj1" fmla="val -5278"/>
              <a:gd name="adj2" fmla="val 85417"/>
            </a:avLst>
          </a:prstGeom>
          <a:ln w="76200" cmpd="thickThin" algn="ctr">
            <a:solidFill>
              <a:srgbClr val="00B050"/>
            </a:solidFill>
            <a:miter lim="800000"/>
            <a:headEnd/>
            <a:tailEnd/>
          </a:ln>
          <a:scene3d>
            <a:camera prst="orthographicFront"/>
            <a:lightRig rig="threePt" dir="t"/>
          </a:scene3d>
          <a:sp3d>
            <a:bevelT w="114300" prst="artDeco"/>
          </a:sp3d>
        </p:spPr>
        <p:txBody>
          <a:bodyPr rot="10800000" anchor="ctr"/>
          <a:lstStyle/>
          <a:p>
            <a:pPr algn="ctr" fontAlgn="auto">
              <a:spcBef>
                <a:spcPts val="0"/>
              </a:spcBef>
              <a:spcAft>
                <a:spcPts val="0"/>
              </a:spcAft>
              <a:defRPr/>
            </a:pPr>
            <a:r>
              <a:rPr lang="ru-RU" sz="3200" b="1" dirty="0">
                <a:solidFill>
                  <a:srgbClr val="CC0000"/>
                </a:solidFill>
                <a:latin typeface="+mn-lt"/>
              </a:rPr>
              <a:t> </a:t>
            </a:r>
            <a:r>
              <a:rPr lang="ru-RU" sz="3200" b="1" dirty="0" smtClean="0">
                <a:solidFill>
                  <a:srgbClr val="CC0000"/>
                </a:solidFill>
                <a:latin typeface="+mn-lt"/>
              </a:rPr>
              <a:t>Царскую</a:t>
            </a:r>
            <a:endParaRPr lang="ru-RU" sz="3200" b="1" dirty="0">
              <a:solidFill>
                <a:srgbClr val="CC0000"/>
              </a:solidFill>
              <a:latin typeface="+mn-lt"/>
            </a:endParaRPr>
          </a:p>
        </p:txBody>
      </p:sp>
      <p:sp>
        <p:nvSpPr>
          <p:cNvPr id="25615"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p:cTn id="7" dur="500" fill="hold"/>
                                        <p:tgtEl>
                                          <p:spTgt spid="49154"/>
                                        </p:tgtEl>
                                        <p:attrNameLst>
                                          <p:attrName>ppt_w</p:attrName>
                                        </p:attrNameLst>
                                      </p:cBhvr>
                                      <p:tavLst>
                                        <p:tav tm="0">
                                          <p:val>
                                            <p:strVal val="#ppt_w*0.70"/>
                                          </p:val>
                                        </p:tav>
                                        <p:tav tm="100000">
                                          <p:val>
                                            <p:strVal val="#ppt_w"/>
                                          </p:val>
                                        </p:tav>
                                      </p:tavLst>
                                    </p:anim>
                                    <p:anim calcmode="lin" valueType="num">
                                      <p:cBhvr>
                                        <p:cTn id="8" dur="500" fill="hold"/>
                                        <p:tgtEl>
                                          <p:spTgt spid="49154"/>
                                        </p:tgtEl>
                                        <p:attrNameLst>
                                          <p:attrName>ppt_h</p:attrName>
                                        </p:attrNameLst>
                                      </p:cBhvr>
                                      <p:tavLst>
                                        <p:tav tm="0">
                                          <p:val>
                                            <p:strVal val="#ppt_h"/>
                                          </p:val>
                                        </p:tav>
                                        <p:tav tm="100000">
                                          <p:val>
                                            <p:strVal val="#ppt_h"/>
                                          </p:val>
                                        </p:tav>
                                      </p:tavLst>
                                    </p:anim>
                                    <p:animEffect transition="in" filter="fade">
                                      <p:cBhvr>
                                        <p:cTn id="9" dur="500"/>
                                        <p:tgtEl>
                                          <p:spTgt spid="49154"/>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49154"/>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49155">
                                            <p:bg/>
                                          </p:spTgt>
                                        </p:tgtEl>
                                        <p:attrNameLst>
                                          <p:attrName>style.visibility</p:attrName>
                                        </p:attrNameLst>
                                      </p:cBhvr>
                                      <p:to>
                                        <p:strVal val="visible"/>
                                      </p:to>
                                    </p:set>
                                    <p:animEffect transition="in" filter="slide(fromLeft)">
                                      <p:cBhvr>
                                        <p:cTn id="15" dur="500"/>
                                        <p:tgtEl>
                                          <p:spTgt spid="49155">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49155">
                                            <p:txEl>
                                              <p:pRg st="0" end="0"/>
                                            </p:txEl>
                                          </p:spTgt>
                                        </p:tgtEl>
                                        <p:attrNameLst>
                                          <p:attrName>style.visibility</p:attrName>
                                        </p:attrNameLst>
                                      </p:cBhvr>
                                      <p:to>
                                        <p:strVal val="visible"/>
                                      </p:to>
                                    </p:set>
                                    <p:animEffect transition="in" filter="slide(fromLeft)">
                                      <p:cBhvr>
                                        <p:cTn id="19" dur="500"/>
                                        <p:tgtEl>
                                          <p:spTgt spid="49155">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49159"/>
                                        </p:tgtEl>
                                        <p:attrNameLst>
                                          <p:attrName>style.visibility</p:attrName>
                                        </p:attrNameLst>
                                      </p:cBhvr>
                                      <p:to>
                                        <p:strVal val="visible"/>
                                      </p:to>
                                    </p:set>
                                    <p:animEffect transition="in" filter="fade">
                                      <p:cBhvr>
                                        <p:cTn id="23" dur="1000"/>
                                        <p:tgtEl>
                                          <p:spTgt spid="49159"/>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49160"/>
                                        </p:tgtEl>
                                        <p:attrNameLst>
                                          <p:attrName>style.visibility</p:attrName>
                                        </p:attrNameLst>
                                      </p:cBhvr>
                                      <p:to>
                                        <p:strVal val="visible"/>
                                      </p:to>
                                    </p:set>
                                    <p:animEffect transition="in" filter="fade">
                                      <p:cBhvr>
                                        <p:cTn id="27" dur="1000"/>
                                        <p:tgtEl>
                                          <p:spTgt spid="49160"/>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49161"/>
                                        </p:tgtEl>
                                        <p:attrNameLst>
                                          <p:attrName>style.visibility</p:attrName>
                                        </p:attrNameLst>
                                      </p:cBhvr>
                                      <p:to>
                                        <p:strVal val="visible"/>
                                      </p:to>
                                    </p:set>
                                    <p:animEffect transition="in" filter="fade">
                                      <p:cBhvr>
                                        <p:cTn id="31" dur="1000"/>
                                        <p:tgtEl>
                                          <p:spTgt spid="49161"/>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49162"/>
                                        </p:tgtEl>
                                        <p:attrNameLst>
                                          <p:attrName>style.visibility</p:attrName>
                                        </p:attrNameLst>
                                      </p:cBhvr>
                                      <p:to>
                                        <p:strVal val="visible"/>
                                      </p:to>
                                    </p:set>
                                    <p:animEffect transition="in" filter="fade">
                                      <p:cBhvr>
                                        <p:cTn id="35" dur="1000"/>
                                        <p:tgtEl>
                                          <p:spTgt spid="49162"/>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49163"/>
                                        </p:tgtEl>
                                        <p:attrNameLst>
                                          <p:attrName>style.visibility</p:attrName>
                                        </p:attrNameLst>
                                      </p:cBhvr>
                                      <p:to>
                                        <p:strVal val="visible"/>
                                      </p:to>
                                    </p:set>
                                    <p:animEffect transition="in" filter="fade">
                                      <p:cBhvr>
                                        <p:cTn id="39" dur="1000"/>
                                        <p:tgtEl>
                                          <p:spTgt spid="49163"/>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9164"/>
                                        </p:tgtEl>
                                        <p:attrNameLst>
                                          <p:attrName>style.visibility</p:attrName>
                                        </p:attrNameLst>
                                      </p:cBhvr>
                                      <p:to>
                                        <p:strVal val="visible"/>
                                      </p:to>
                                    </p:set>
                                    <p:animEffect transition="in" filter="wipe(up)">
                                      <p:cBhvr>
                                        <p:cTn id="44" dur="500"/>
                                        <p:tgtEl>
                                          <p:spTgt spid="49164"/>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49165"/>
                                        </p:tgtEl>
                                        <p:attrNameLst>
                                          <p:attrName>style.visibility</p:attrName>
                                        </p:attrNameLst>
                                      </p:cBhvr>
                                      <p:to>
                                        <p:strVal val="visible"/>
                                      </p:to>
                                    </p:set>
                                    <p:animEffect transition="in" filter="wipe(up)">
                                      <p:cBhvr>
                                        <p:cTn id="48" dur="500"/>
                                        <p:tgtEl>
                                          <p:spTgt spid="49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4" grpId="1"/>
      <p:bldP spid="49155" grpId="0" build="p" animBg="1"/>
      <p:bldP spid="49159" grpId="0" animBg="1"/>
      <p:bldP spid="49160" grpId="0" animBg="1"/>
      <p:bldP spid="49161" grpId="0" animBg="1"/>
      <p:bldP spid="49162" grpId="0" animBg="1"/>
      <p:bldP spid="49163" grpId="0" animBg="1"/>
      <p:bldP spid="49164" grpId="0" animBg="1"/>
      <p:bldP spid="4916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50179" name="Rectangle 3"/>
          <p:cNvSpPr>
            <a:spLocks noGrp="1" noChangeArrowheads="1"/>
          </p:cNvSpPr>
          <p:nvPr>
            <p:ph type="body" idx="1"/>
          </p:nvPr>
        </p:nvSpPr>
        <p:spPr>
          <a:xfrm>
            <a:off x="1331913" y="1989138"/>
            <a:ext cx="7632700" cy="1368425"/>
          </a:xfrm>
          <a:ln w="76200">
            <a:solidFill>
              <a:srgbClr val="00B050"/>
            </a:solidFill>
          </a:ln>
          <a:scene3d>
            <a:camera prst="orthographicFront"/>
            <a:lightRig rig="threePt" dir="t"/>
          </a:scene3d>
          <a:sp3d>
            <a:bevelT w="114300" prst="artDeco"/>
          </a:sp3d>
        </p:spPr>
        <p:style>
          <a:lnRef idx="2">
            <a:schemeClr val="dk1"/>
          </a:lnRef>
          <a:fillRef idx="1">
            <a:schemeClr val="lt1"/>
          </a:fillRef>
          <a:effectRef idx="0">
            <a:schemeClr val="dk1"/>
          </a:effectRef>
          <a:fontRef idx="minor">
            <a:schemeClr val="dk1"/>
          </a:fontRef>
        </p:style>
        <p:txBody>
          <a:bodyPr rtlCol="0">
            <a:normAutofit fontScale="77500" lnSpcReduction="20000"/>
          </a:bodyPr>
          <a:lstStyle/>
          <a:p>
            <a:pPr algn="ctr" fontAlgn="auto">
              <a:lnSpc>
                <a:spcPct val="110000"/>
              </a:lnSpc>
              <a:spcAft>
                <a:spcPts val="0"/>
              </a:spcAft>
              <a:buFontTx/>
              <a:buNone/>
              <a:defRPr/>
            </a:pPr>
            <a:r>
              <a:rPr lang="ru-RU" sz="4000" b="1" i="1" dirty="0" smtClean="0">
                <a:solidFill>
                  <a:srgbClr val="0066FF"/>
                </a:solidFill>
              </a:rPr>
              <a:t>Какой геометрический термин образовался от латинского слова "отвесный"? </a:t>
            </a:r>
            <a:endParaRPr lang="ru-RU" sz="4000" b="1" i="1" dirty="0" smtClean="0">
              <a:ln w="10541" cmpd="sng">
                <a:solidFill>
                  <a:schemeClr val="accent1">
                    <a:shade val="88000"/>
                    <a:satMod val="110000"/>
                  </a:schemeClr>
                </a:solidFill>
                <a:prstDash val="solid"/>
              </a:ln>
              <a:solidFill>
                <a:srgbClr val="0066FF"/>
              </a:solidFill>
            </a:endParaRPr>
          </a:p>
        </p:txBody>
      </p:sp>
      <p:sp>
        <p:nvSpPr>
          <p:cNvPr id="26628"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26630"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26</a:t>
            </a:r>
          </a:p>
        </p:txBody>
      </p:sp>
      <p:sp>
        <p:nvSpPr>
          <p:cNvPr id="50183"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0184"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0185"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0186"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0187"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50188" name="Rectangle 12"/>
          <p:cNvSpPr>
            <a:spLocks noChangeArrowheads="1"/>
          </p:cNvSpPr>
          <p:nvPr/>
        </p:nvSpPr>
        <p:spPr bwMode="auto">
          <a:xfrm>
            <a:off x="4214810" y="3716338"/>
            <a:ext cx="4678365" cy="574675"/>
          </a:xfrm>
          <a:prstGeom prst="rect">
            <a:avLst/>
          </a:prstGeom>
          <a:ln w="76200" cmpd="thickThin" algn="ctr">
            <a:solidFill>
              <a:srgbClr val="00B05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50189" name="AutoShape 13"/>
          <p:cNvSpPr>
            <a:spLocks noChangeArrowheads="1"/>
          </p:cNvSpPr>
          <p:nvPr/>
        </p:nvSpPr>
        <p:spPr bwMode="auto">
          <a:xfrm rot="10800000">
            <a:off x="5148262" y="4797425"/>
            <a:ext cx="3311525" cy="917591"/>
          </a:xfrm>
          <a:prstGeom prst="wedgeRectCallout">
            <a:avLst>
              <a:gd name="adj1" fmla="val -5278"/>
              <a:gd name="adj2" fmla="val 85417"/>
            </a:avLst>
          </a:prstGeom>
          <a:ln w="76200" cmpd="thickThin" algn="ctr">
            <a:solidFill>
              <a:srgbClr val="00B050"/>
            </a:solidFill>
            <a:miter lim="800000"/>
            <a:headEnd/>
            <a:tailEnd/>
          </a:ln>
          <a:scene3d>
            <a:camera prst="orthographicFront"/>
            <a:lightRig rig="threePt" dir="t"/>
          </a:scene3d>
          <a:sp3d>
            <a:bevelT w="114300" prst="artDeco"/>
          </a:sp3d>
        </p:spPr>
        <p:txBody>
          <a:bodyPr rot="10800000"/>
          <a:lstStyle/>
          <a:p>
            <a:pPr algn="ctr" fontAlgn="auto">
              <a:lnSpc>
                <a:spcPct val="170000"/>
              </a:lnSpc>
              <a:spcBef>
                <a:spcPts val="0"/>
              </a:spcBef>
              <a:spcAft>
                <a:spcPts val="0"/>
              </a:spcAft>
              <a:defRPr/>
            </a:pPr>
            <a:r>
              <a:rPr lang="ru-RU" sz="3200" b="1" i="1" dirty="0" smtClean="0">
                <a:solidFill>
                  <a:srgbClr val="CC0000"/>
                </a:solidFill>
                <a:latin typeface="+mn-lt"/>
              </a:rPr>
              <a:t>Перпендикуляр</a:t>
            </a:r>
            <a:endParaRPr lang="ru-RU" sz="3200" b="1" i="1" dirty="0">
              <a:solidFill>
                <a:srgbClr val="CC0000"/>
              </a:solidFill>
              <a:latin typeface="+mn-lt"/>
            </a:endParaRPr>
          </a:p>
        </p:txBody>
      </p:sp>
      <p:sp>
        <p:nvSpPr>
          <p:cNvPr id="26639"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50195" name="Rectangle 19">
            <a:hlinkClick r:id="rId4" action="ppaction://hlinksldjump"/>
          </p:cNvPr>
          <p:cNvSpPr>
            <a:spLocks noChangeArrowheads="1"/>
          </p:cNvSpPr>
          <p:nvPr/>
        </p:nvSpPr>
        <p:spPr bwMode="auto">
          <a:xfrm>
            <a:off x="5940425" y="6453188"/>
            <a:ext cx="1420813" cy="288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fontAlgn="auto">
              <a:spcBef>
                <a:spcPts val="0"/>
              </a:spcBef>
              <a:spcAft>
                <a:spcPts val="0"/>
              </a:spcAft>
              <a:defRPr/>
            </a:pPr>
            <a:r>
              <a:rPr lang="ru-RU" sz="1400"/>
              <a:t>Правила игры</a:t>
            </a: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500" fill="hold"/>
                                        <p:tgtEl>
                                          <p:spTgt spid="50178"/>
                                        </p:tgtEl>
                                        <p:attrNameLst>
                                          <p:attrName>ppt_w</p:attrName>
                                        </p:attrNameLst>
                                      </p:cBhvr>
                                      <p:tavLst>
                                        <p:tav tm="0">
                                          <p:val>
                                            <p:strVal val="#ppt_w*0.70"/>
                                          </p:val>
                                        </p:tav>
                                        <p:tav tm="100000">
                                          <p:val>
                                            <p:strVal val="#ppt_w"/>
                                          </p:val>
                                        </p:tav>
                                      </p:tavLst>
                                    </p:anim>
                                    <p:anim calcmode="lin" valueType="num">
                                      <p:cBhvr>
                                        <p:cTn id="8" dur="500" fill="hold"/>
                                        <p:tgtEl>
                                          <p:spTgt spid="50178"/>
                                        </p:tgtEl>
                                        <p:attrNameLst>
                                          <p:attrName>ppt_h</p:attrName>
                                        </p:attrNameLst>
                                      </p:cBhvr>
                                      <p:tavLst>
                                        <p:tav tm="0">
                                          <p:val>
                                            <p:strVal val="#ppt_h"/>
                                          </p:val>
                                        </p:tav>
                                        <p:tav tm="100000">
                                          <p:val>
                                            <p:strVal val="#ppt_h"/>
                                          </p:val>
                                        </p:tav>
                                      </p:tavLst>
                                    </p:anim>
                                    <p:animEffect transition="in" filter="fade">
                                      <p:cBhvr>
                                        <p:cTn id="9" dur="500"/>
                                        <p:tgtEl>
                                          <p:spTgt spid="50178"/>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50178"/>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50179">
                                            <p:bg/>
                                          </p:spTgt>
                                        </p:tgtEl>
                                        <p:attrNameLst>
                                          <p:attrName>style.visibility</p:attrName>
                                        </p:attrNameLst>
                                      </p:cBhvr>
                                      <p:to>
                                        <p:strVal val="visible"/>
                                      </p:to>
                                    </p:set>
                                    <p:animEffect transition="in" filter="slide(fromLeft)">
                                      <p:cBhvr>
                                        <p:cTn id="15" dur="500"/>
                                        <p:tgtEl>
                                          <p:spTgt spid="50179">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50179">
                                            <p:txEl>
                                              <p:pRg st="0" end="0"/>
                                            </p:txEl>
                                          </p:spTgt>
                                        </p:tgtEl>
                                        <p:attrNameLst>
                                          <p:attrName>style.visibility</p:attrName>
                                        </p:attrNameLst>
                                      </p:cBhvr>
                                      <p:to>
                                        <p:strVal val="visible"/>
                                      </p:to>
                                    </p:set>
                                    <p:animEffect transition="in" filter="slide(fromLeft)">
                                      <p:cBhvr>
                                        <p:cTn id="19" dur="500"/>
                                        <p:tgtEl>
                                          <p:spTgt spid="50179">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50183"/>
                                        </p:tgtEl>
                                        <p:attrNameLst>
                                          <p:attrName>style.visibility</p:attrName>
                                        </p:attrNameLst>
                                      </p:cBhvr>
                                      <p:to>
                                        <p:strVal val="visible"/>
                                      </p:to>
                                    </p:set>
                                    <p:animEffect transition="in" filter="fade">
                                      <p:cBhvr>
                                        <p:cTn id="23" dur="1000"/>
                                        <p:tgtEl>
                                          <p:spTgt spid="50183"/>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50184"/>
                                        </p:tgtEl>
                                        <p:attrNameLst>
                                          <p:attrName>style.visibility</p:attrName>
                                        </p:attrNameLst>
                                      </p:cBhvr>
                                      <p:to>
                                        <p:strVal val="visible"/>
                                      </p:to>
                                    </p:set>
                                    <p:animEffect transition="in" filter="fade">
                                      <p:cBhvr>
                                        <p:cTn id="27" dur="1000"/>
                                        <p:tgtEl>
                                          <p:spTgt spid="50184"/>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50185"/>
                                        </p:tgtEl>
                                        <p:attrNameLst>
                                          <p:attrName>style.visibility</p:attrName>
                                        </p:attrNameLst>
                                      </p:cBhvr>
                                      <p:to>
                                        <p:strVal val="visible"/>
                                      </p:to>
                                    </p:set>
                                    <p:animEffect transition="in" filter="fade">
                                      <p:cBhvr>
                                        <p:cTn id="31" dur="1000"/>
                                        <p:tgtEl>
                                          <p:spTgt spid="50185"/>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50186"/>
                                        </p:tgtEl>
                                        <p:attrNameLst>
                                          <p:attrName>style.visibility</p:attrName>
                                        </p:attrNameLst>
                                      </p:cBhvr>
                                      <p:to>
                                        <p:strVal val="visible"/>
                                      </p:to>
                                    </p:set>
                                    <p:animEffect transition="in" filter="fade">
                                      <p:cBhvr>
                                        <p:cTn id="35" dur="1000"/>
                                        <p:tgtEl>
                                          <p:spTgt spid="50186"/>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50187"/>
                                        </p:tgtEl>
                                        <p:attrNameLst>
                                          <p:attrName>style.visibility</p:attrName>
                                        </p:attrNameLst>
                                      </p:cBhvr>
                                      <p:to>
                                        <p:strVal val="visible"/>
                                      </p:to>
                                    </p:set>
                                    <p:animEffect transition="in" filter="fade">
                                      <p:cBhvr>
                                        <p:cTn id="39" dur="1000"/>
                                        <p:tgtEl>
                                          <p:spTgt spid="50187"/>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0188"/>
                                        </p:tgtEl>
                                        <p:attrNameLst>
                                          <p:attrName>style.visibility</p:attrName>
                                        </p:attrNameLst>
                                      </p:cBhvr>
                                      <p:to>
                                        <p:strVal val="visible"/>
                                      </p:to>
                                    </p:set>
                                    <p:animEffect transition="in" filter="wipe(up)">
                                      <p:cBhvr>
                                        <p:cTn id="44" dur="500"/>
                                        <p:tgtEl>
                                          <p:spTgt spid="50188"/>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50189"/>
                                        </p:tgtEl>
                                        <p:attrNameLst>
                                          <p:attrName>style.visibility</p:attrName>
                                        </p:attrNameLst>
                                      </p:cBhvr>
                                      <p:to>
                                        <p:strVal val="visible"/>
                                      </p:to>
                                    </p:set>
                                    <p:animEffect transition="in" filter="wipe(up)">
                                      <p:cBhvr>
                                        <p:cTn id="48" dur="500"/>
                                        <p:tgtEl>
                                          <p:spTgt spid="50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8" grpId="1"/>
      <p:bldP spid="50179" grpId="0" build="p" animBg="1"/>
      <p:bldP spid="50183" grpId="0" animBg="1"/>
      <p:bldP spid="50184" grpId="0" animBg="1"/>
      <p:bldP spid="50185" grpId="0" animBg="1"/>
      <p:bldP spid="50186" grpId="0" animBg="1"/>
      <p:bldP spid="50187" grpId="0" animBg="1"/>
      <p:bldP spid="50188" grpId="0" animBg="1"/>
      <p:bldP spid="5018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51203" name="Rectangle 3"/>
          <p:cNvSpPr>
            <a:spLocks noGrp="1" noChangeArrowheads="1"/>
          </p:cNvSpPr>
          <p:nvPr>
            <p:ph type="body" idx="1"/>
          </p:nvPr>
        </p:nvSpPr>
        <p:spPr>
          <a:xfrm>
            <a:off x="1331913" y="1989138"/>
            <a:ext cx="6780212" cy="1368425"/>
          </a:xfrm>
          <a:ln w="76200">
            <a:solidFill>
              <a:srgbClr val="9445A9"/>
            </a:solidFill>
          </a:ln>
          <a:scene3d>
            <a:camera prst="orthographicFront"/>
            <a:lightRig rig="threePt" dir="t"/>
          </a:scene3d>
          <a:sp3d>
            <a:bevelT w="114300" prst="artDeco"/>
          </a:sp3d>
        </p:spPr>
        <p:style>
          <a:lnRef idx="2">
            <a:schemeClr val="dk1"/>
          </a:lnRef>
          <a:fillRef idx="1">
            <a:schemeClr val="lt1"/>
          </a:fillRef>
          <a:effectRef idx="0">
            <a:schemeClr val="dk1"/>
          </a:effectRef>
          <a:fontRef idx="minor">
            <a:schemeClr val="dk1"/>
          </a:fontRef>
        </p:style>
        <p:txBody>
          <a:bodyPr rtlCol="0">
            <a:normAutofit lnSpcReduction="10000"/>
          </a:bodyPr>
          <a:lstStyle/>
          <a:p>
            <a:pPr algn="ctr" fontAlgn="auto">
              <a:lnSpc>
                <a:spcPct val="120000"/>
              </a:lnSpc>
              <a:spcAft>
                <a:spcPts val="0"/>
              </a:spcAft>
              <a:buFont typeface="Arial" pitchFamily="34" charset="0"/>
              <a:buNone/>
              <a:defRPr/>
            </a:pPr>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Процесс перехода вещества из жидкого в твердое состояние. </a:t>
            </a:r>
          </a:p>
        </p:txBody>
      </p:sp>
      <p:sp>
        <p:nvSpPr>
          <p:cNvPr id="27652"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27654"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29</a:t>
            </a:r>
          </a:p>
        </p:txBody>
      </p:sp>
      <p:sp>
        <p:nvSpPr>
          <p:cNvPr id="51207"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1208"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1209"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1210"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1211"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51212" name="Rectangle 12"/>
          <p:cNvSpPr>
            <a:spLocks noChangeArrowheads="1"/>
          </p:cNvSpPr>
          <p:nvPr/>
        </p:nvSpPr>
        <p:spPr bwMode="auto">
          <a:xfrm>
            <a:off x="4214810" y="3716338"/>
            <a:ext cx="4678365" cy="574675"/>
          </a:xfrm>
          <a:prstGeom prst="rect">
            <a:avLst/>
          </a:prstGeom>
          <a:ln w="76200" cmpd="thickThin" algn="ctr">
            <a:solidFill>
              <a:srgbClr val="9445A9"/>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51213" name="AutoShape 13"/>
          <p:cNvSpPr>
            <a:spLocks noChangeArrowheads="1"/>
          </p:cNvSpPr>
          <p:nvPr/>
        </p:nvSpPr>
        <p:spPr bwMode="auto">
          <a:xfrm rot="10800000">
            <a:off x="4932363" y="4797425"/>
            <a:ext cx="4032250" cy="1439863"/>
          </a:xfrm>
          <a:prstGeom prst="wedgeRectCallout">
            <a:avLst>
              <a:gd name="adj1" fmla="val -829"/>
              <a:gd name="adj2" fmla="val 81861"/>
            </a:avLst>
          </a:prstGeom>
          <a:ln w="76200" cmpd="thickThin" algn="ctr">
            <a:solidFill>
              <a:srgbClr val="00CC00"/>
            </a:solidFill>
            <a:miter lim="800000"/>
            <a:headEnd/>
            <a:tailEnd/>
          </a:ln>
          <a:scene3d>
            <a:camera prst="orthographicFront"/>
            <a:lightRig rig="threePt" dir="t"/>
          </a:scene3d>
          <a:sp3d>
            <a:bevelT w="114300" prst="artDeco"/>
          </a:sp3d>
        </p:spPr>
        <p:txBody>
          <a:bodyPr rot="10800000" anchor="ctr"/>
          <a:lstStyle/>
          <a:p>
            <a:pPr algn="ctr" fontAlgn="auto">
              <a:lnSpc>
                <a:spcPct val="70000"/>
              </a:lnSpc>
              <a:spcBef>
                <a:spcPts val="0"/>
              </a:spcBef>
              <a:spcAft>
                <a:spcPts val="0"/>
              </a:spcAft>
              <a:defRPr/>
            </a:pPr>
            <a:r>
              <a:rPr lang="ru-RU" sz="3600" b="1" dirty="0" smtClean="0">
                <a:solidFill>
                  <a:srgbClr val="CC0000"/>
                </a:solidFill>
                <a:latin typeface="+mn-lt"/>
              </a:rPr>
              <a:t>Кристаллизация</a:t>
            </a:r>
            <a:endParaRPr lang="ru-RU" sz="3000" b="1" dirty="0">
              <a:solidFill>
                <a:srgbClr val="CC0000"/>
              </a:solidFill>
              <a:latin typeface="+mn-lt"/>
            </a:endParaRPr>
          </a:p>
        </p:txBody>
      </p:sp>
      <p:sp>
        <p:nvSpPr>
          <p:cNvPr id="27663"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51219" name="Rectangle 19">
            <a:hlinkClick r:id="rId4" action="ppaction://hlinksldjump"/>
          </p:cNvPr>
          <p:cNvSpPr>
            <a:spLocks noChangeArrowheads="1"/>
          </p:cNvSpPr>
          <p:nvPr/>
        </p:nvSpPr>
        <p:spPr bwMode="auto">
          <a:xfrm>
            <a:off x="5940425" y="6453188"/>
            <a:ext cx="1420813" cy="288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fontAlgn="auto">
              <a:spcBef>
                <a:spcPts val="0"/>
              </a:spcBef>
              <a:spcAft>
                <a:spcPts val="0"/>
              </a:spcAft>
              <a:defRPr/>
            </a:pPr>
            <a:r>
              <a:rPr lang="ru-RU" sz="1400"/>
              <a:t>Правила игры</a:t>
            </a: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ppt_w</p:attrName>
                                        </p:attrNameLst>
                                      </p:cBhvr>
                                      <p:tavLst>
                                        <p:tav tm="0">
                                          <p:val>
                                            <p:strVal val="#ppt_w*0.70"/>
                                          </p:val>
                                        </p:tav>
                                        <p:tav tm="100000">
                                          <p:val>
                                            <p:strVal val="#ppt_w"/>
                                          </p:val>
                                        </p:tav>
                                      </p:tavLst>
                                    </p:anim>
                                    <p:anim calcmode="lin" valueType="num">
                                      <p:cBhvr>
                                        <p:cTn id="8" dur="500" fill="hold"/>
                                        <p:tgtEl>
                                          <p:spTgt spid="51202"/>
                                        </p:tgtEl>
                                        <p:attrNameLst>
                                          <p:attrName>ppt_h</p:attrName>
                                        </p:attrNameLst>
                                      </p:cBhvr>
                                      <p:tavLst>
                                        <p:tav tm="0">
                                          <p:val>
                                            <p:strVal val="#ppt_h"/>
                                          </p:val>
                                        </p:tav>
                                        <p:tav tm="100000">
                                          <p:val>
                                            <p:strVal val="#ppt_h"/>
                                          </p:val>
                                        </p:tav>
                                      </p:tavLst>
                                    </p:anim>
                                    <p:animEffect transition="in" filter="fade">
                                      <p:cBhvr>
                                        <p:cTn id="9" dur="500"/>
                                        <p:tgtEl>
                                          <p:spTgt spid="51202"/>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51202"/>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51203">
                                            <p:bg/>
                                          </p:spTgt>
                                        </p:tgtEl>
                                        <p:attrNameLst>
                                          <p:attrName>style.visibility</p:attrName>
                                        </p:attrNameLst>
                                      </p:cBhvr>
                                      <p:to>
                                        <p:strVal val="visible"/>
                                      </p:to>
                                    </p:set>
                                    <p:animEffect transition="in" filter="slide(fromLeft)">
                                      <p:cBhvr>
                                        <p:cTn id="15" dur="500"/>
                                        <p:tgtEl>
                                          <p:spTgt spid="51203">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51203">
                                            <p:txEl>
                                              <p:pRg st="0" end="0"/>
                                            </p:txEl>
                                          </p:spTgt>
                                        </p:tgtEl>
                                        <p:attrNameLst>
                                          <p:attrName>style.visibility</p:attrName>
                                        </p:attrNameLst>
                                      </p:cBhvr>
                                      <p:to>
                                        <p:strVal val="visible"/>
                                      </p:to>
                                    </p:set>
                                    <p:animEffect transition="in" filter="slide(fromLeft)">
                                      <p:cBhvr>
                                        <p:cTn id="19" dur="500"/>
                                        <p:tgtEl>
                                          <p:spTgt spid="51203">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51207"/>
                                        </p:tgtEl>
                                        <p:attrNameLst>
                                          <p:attrName>style.visibility</p:attrName>
                                        </p:attrNameLst>
                                      </p:cBhvr>
                                      <p:to>
                                        <p:strVal val="visible"/>
                                      </p:to>
                                    </p:set>
                                    <p:animEffect transition="in" filter="fade">
                                      <p:cBhvr>
                                        <p:cTn id="23" dur="1000"/>
                                        <p:tgtEl>
                                          <p:spTgt spid="51207"/>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51208"/>
                                        </p:tgtEl>
                                        <p:attrNameLst>
                                          <p:attrName>style.visibility</p:attrName>
                                        </p:attrNameLst>
                                      </p:cBhvr>
                                      <p:to>
                                        <p:strVal val="visible"/>
                                      </p:to>
                                    </p:set>
                                    <p:animEffect transition="in" filter="fade">
                                      <p:cBhvr>
                                        <p:cTn id="27" dur="1000"/>
                                        <p:tgtEl>
                                          <p:spTgt spid="51208"/>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51209"/>
                                        </p:tgtEl>
                                        <p:attrNameLst>
                                          <p:attrName>style.visibility</p:attrName>
                                        </p:attrNameLst>
                                      </p:cBhvr>
                                      <p:to>
                                        <p:strVal val="visible"/>
                                      </p:to>
                                    </p:set>
                                    <p:animEffect transition="in" filter="fade">
                                      <p:cBhvr>
                                        <p:cTn id="31" dur="1000"/>
                                        <p:tgtEl>
                                          <p:spTgt spid="51209"/>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51210"/>
                                        </p:tgtEl>
                                        <p:attrNameLst>
                                          <p:attrName>style.visibility</p:attrName>
                                        </p:attrNameLst>
                                      </p:cBhvr>
                                      <p:to>
                                        <p:strVal val="visible"/>
                                      </p:to>
                                    </p:set>
                                    <p:animEffect transition="in" filter="fade">
                                      <p:cBhvr>
                                        <p:cTn id="35" dur="1000"/>
                                        <p:tgtEl>
                                          <p:spTgt spid="51210"/>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51211"/>
                                        </p:tgtEl>
                                        <p:attrNameLst>
                                          <p:attrName>style.visibility</p:attrName>
                                        </p:attrNameLst>
                                      </p:cBhvr>
                                      <p:to>
                                        <p:strVal val="visible"/>
                                      </p:to>
                                    </p:set>
                                    <p:animEffect transition="in" filter="fade">
                                      <p:cBhvr>
                                        <p:cTn id="39" dur="1000"/>
                                        <p:tgtEl>
                                          <p:spTgt spid="51211"/>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1212"/>
                                        </p:tgtEl>
                                        <p:attrNameLst>
                                          <p:attrName>style.visibility</p:attrName>
                                        </p:attrNameLst>
                                      </p:cBhvr>
                                      <p:to>
                                        <p:strVal val="visible"/>
                                      </p:to>
                                    </p:set>
                                    <p:animEffect transition="in" filter="wipe(up)">
                                      <p:cBhvr>
                                        <p:cTn id="44" dur="500"/>
                                        <p:tgtEl>
                                          <p:spTgt spid="51212"/>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51213"/>
                                        </p:tgtEl>
                                        <p:attrNameLst>
                                          <p:attrName>style.visibility</p:attrName>
                                        </p:attrNameLst>
                                      </p:cBhvr>
                                      <p:to>
                                        <p:strVal val="visible"/>
                                      </p:to>
                                    </p:set>
                                    <p:animEffect transition="in" filter="wipe(up)">
                                      <p:cBhvr>
                                        <p:cTn id="48" dur="500"/>
                                        <p:tgtEl>
                                          <p:spTgt spid="51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2" grpId="1"/>
      <p:bldP spid="51203" grpId="0" build="p" animBg="1"/>
      <p:bldP spid="51207" grpId="0" animBg="1"/>
      <p:bldP spid="51208" grpId="0" animBg="1"/>
      <p:bldP spid="51209" grpId="0" animBg="1"/>
      <p:bldP spid="51210" grpId="0" animBg="1"/>
      <p:bldP spid="51211" grpId="0" animBg="1"/>
      <p:bldP spid="51212" grpId="0" animBg="1"/>
      <p:bldP spid="512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53251" name="Rectangle 3"/>
          <p:cNvSpPr>
            <a:spLocks noGrp="1" noChangeArrowheads="1"/>
          </p:cNvSpPr>
          <p:nvPr>
            <p:ph type="body" idx="1"/>
          </p:nvPr>
        </p:nvSpPr>
        <p:spPr>
          <a:xfrm>
            <a:off x="1331913" y="1989138"/>
            <a:ext cx="6780212" cy="1368425"/>
          </a:xfrm>
          <a:ln w="76200">
            <a:solidFill>
              <a:srgbClr val="00B0F0"/>
            </a:solidFill>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ormAutofit fontScale="70000" lnSpcReduction="20000"/>
          </a:bodyPr>
          <a:lstStyle/>
          <a:p>
            <a:pPr algn="ctr" fontAlgn="auto">
              <a:lnSpc>
                <a:spcPct val="120000"/>
              </a:lnSpc>
              <a:spcAft>
                <a:spcPts val="0"/>
              </a:spcAft>
              <a:buFontTx/>
              <a:buNone/>
              <a:defRPr/>
            </a:pPr>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Как в компьютере называется романтическое место, к которому причаливают периферийные устройства?</a:t>
            </a:r>
          </a:p>
        </p:txBody>
      </p:sp>
      <p:sp>
        <p:nvSpPr>
          <p:cNvPr id="29700"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29702" name="WordArt 6" descr="Орех"/>
          <p:cNvSpPr>
            <a:spLocks noChangeArrowheads="1" noChangeShapeType="1" noTextEdit="1"/>
          </p:cNvSpPr>
          <p:nvPr/>
        </p:nvSpPr>
        <p:spPr bwMode="auto">
          <a:xfrm>
            <a:off x="900113" y="765175"/>
            <a:ext cx="287337"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4</a:t>
            </a:r>
          </a:p>
        </p:txBody>
      </p:sp>
      <p:sp>
        <p:nvSpPr>
          <p:cNvPr id="53255"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3256"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3257"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3258"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3259"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53260" name="Rectangle 12"/>
          <p:cNvSpPr>
            <a:spLocks noChangeArrowheads="1"/>
          </p:cNvSpPr>
          <p:nvPr/>
        </p:nvSpPr>
        <p:spPr bwMode="auto">
          <a:xfrm>
            <a:off x="4000496" y="3716338"/>
            <a:ext cx="4892679" cy="574675"/>
          </a:xfrm>
          <a:prstGeom prst="rect">
            <a:avLst/>
          </a:prstGeom>
          <a:ln w="76200" cmpd="thickThin" algn="ctr">
            <a:solidFill>
              <a:srgbClr val="00B0F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53261" name="AutoShape 13"/>
          <p:cNvSpPr>
            <a:spLocks noChangeArrowheads="1"/>
          </p:cNvSpPr>
          <p:nvPr/>
        </p:nvSpPr>
        <p:spPr bwMode="auto">
          <a:xfrm rot="10800000">
            <a:off x="5148262" y="4797425"/>
            <a:ext cx="3710017" cy="1295400"/>
          </a:xfrm>
          <a:prstGeom prst="wedgeRectCallout">
            <a:avLst>
              <a:gd name="adj1" fmla="val -5278"/>
              <a:gd name="adj2" fmla="val 85417"/>
            </a:avLst>
          </a:prstGeom>
          <a:ln w="76200" cmpd="thickThin" algn="ctr">
            <a:solidFill>
              <a:srgbClr val="00B0F0"/>
            </a:solidFill>
            <a:miter lim="800000"/>
            <a:headEnd/>
            <a:tailEnd/>
          </a:ln>
          <a:scene3d>
            <a:camera prst="orthographicFront"/>
            <a:lightRig rig="threePt" dir="t"/>
          </a:scene3d>
          <a:sp3d>
            <a:bevelT w="114300" prst="artDeco"/>
          </a:sp3d>
        </p:spPr>
        <p:txBody>
          <a:bodyPr rot="10800000" anchor="ctr"/>
          <a:lstStyle/>
          <a:p>
            <a:pPr algn="ctr" fontAlgn="auto">
              <a:spcBef>
                <a:spcPts val="0"/>
              </a:spcBef>
              <a:spcAft>
                <a:spcPts val="0"/>
              </a:spcAft>
              <a:defRPr/>
            </a:pPr>
            <a:r>
              <a:rPr lang="ru-RU" sz="2400" b="1" dirty="0">
                <a:solidFill>
                  <a:srgbClr val="CC0000"/>
                </a:solidFill>
                <a:latin typeface="+mn-lt"/>
              </a:rPr>
              <a:t> </a:t>
            </a:r>
            <a:r>
              <a:rPr lang="ru-RU" sz="4800" b="1" i="1" dirty="0" smtClean="0">
                <a:solidFill>
                  <a:srgbClr val="CC0000"/>
                </a:solidFill>
                <a:latin typeface="+mn-lt"/>
              </a:rPr>
              <a:t>Порт</a:t>
            </a:r>
            <a:endParaRPr lang="ru-RU" sz="2400" b="1" i="1" dirty="0">
              <a:solidFill>
                <a:srgbClr val="CC0000"/>
              </a:solidFill>
              <a:latin typeface="+mn-lt"/>
            </a:endParaRPr>
          </a:p>
        </p:txBody>
      </p:sp>
      <p:sp>
        <p:nvSpPr>
          <p:cNvPr id="29711"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53267" name="Rectangle 19">
            <a:hlinkClick r:id="rId4" action="ppaction://hlinksldjump"/>
          </p:cNvPr>
          <p:cNvSpPr>
            <a:spLocks noChangeArrowheads="1"/>
          </p:cNvSpPr>
          <p:nvPr/>
        </p:nvSpPr>
        <p:spPr bwMode="auto">
          <a:xfrm>
            <a:off x="5940425" y="6453188"/>
            <a:ext cx="1420813" cy="288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fontAlgn="auto">
              <a:spcBef>
                <a:spcPts val="0"/>
              </a:spcBef>
              <a:spcAft>
                <a:spcPts val="0"/>
              </a:spcAft>
              <a:defRPr/>
            </a:pPr>
            <a:r>
              <a:rPr lang="ru-RU" sz="1400"/>
              <a:t>Правила игры</a:t>
            </a: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500" fill="hold"/>
                                        <p:tgtEl>
                                          <p:spTgt spid="53250"/>
                                        </p:tgtEl>
                                        <p:attrNameLst>
                                          <p:attrName>ppt_w</p:attrName>
                                        </p:attrNameLst>
                                      </p:cBhvr>
                                      <p:tavLst>
                                        <p:tav tm="0">
                                          <p:val>
                                            <p:strVal val="#ppt_w*0.70"/>
                                          </p:val>
                                        </p:tav>
                                        <p:tav tm="100000">
                                          <p:val>
                                            <p:strVal val="#ppt_w"/>
                                          </p:val>
                                        </p:tav>
                                      </p:tavLst>
                                    </p:anim>
                                    <p:anim calcmode="lin" valueType="num">
                                      <p:cBhvr>
                                        <p:cTn id="8" dur="500" fill="hold"/>
                                        <p:tgtEl>
                                          <p:spTgt spid="53250"/>
                                        </p:tgtEl>
                                        <p:attrNameLst>
                                          <p:attrName>ppt_h</p:attrName>
                                        </p:attrNameLst>
                                      </p:cBhvr>
                                      <p:tavLst>
                                        <p:tav tm="0">
                                          <p:val>
                                            <p:strVal val="#ppt_h"/>
                                          </p:val>
                                        </p:tav>
                                        <p:tav tm="100000">
                                          <p:val>
                                            <p:strVal val="#ppt_h"/>
                                          </p:val>
                                        </p:tav>
                                      </p:tavLst>
                                    </p:anim>
                                    <p:animEffect transition="in" filter="fade">
                                      <p:cBhvr>
                                        <p:cTn id="9" dur="500"/>
                                        <p:tgtEl>
                                          <p:spTgt spid="53250"/>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53250"/>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53251">
                                            <p:bg/>
                                          </p:spTgt>
                                        </p:tgtEl>
                                        <p:attrNameLst>
                                          <p:attrName>style.visibility</p:attrName>
                                        </p:attrNameLst>
                                      </p:cBhvr>
                                      <p:to>
                                        <p:strVal val="visible"/>
                                      </p:to>
                                    </p:set>
                                    <p:animEffect transition="in" filter="slide(fromLeft)">
                                      <p:cBhvr>
                                        <p:cTn id="15" dur="500"/>
                                        <p:tgtEl>
                                          <p:spTgt spid="53251">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53251">
                                            <p:txEl>
                                              <p:pRg st="0" end="0"/>
                                            </p:txEl>
                                          </p:spTgt>
                                        </p:tgtEl>
                                        <p:attrNameLst>
                                          <p:attrName>style.visibility</p:attrName>
                                        </p:attrNameLst>
                                      </p:cBhvr>
                                      <p:to>
                                        <p:strVal val="visible"/>
                                      </p:to>
                                    </p:set>
                                    <p:animEffect transition="in" filter="slide(fromLeft)">
                                      <p:cBhvr>
                                        <p:cTn id="19" dur="500"/>
                                        <p:tgtEl>
                                          <p:spTgt spid="53251">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53255"/>
                                        </p:tgtEl>
                                        <p:attrNameLst>
                                          <p:attrName>style.visibility</p:attrName>
                                        </p:attrNameLst>
                                      </p:cBhvr>
                                      <p:to>
                                        <p:strVal val="visible"/>
                                      </p:to>
                                    </p:set>
                                    <p:animEffect transition="in" filter="fade">
                                      <p:cBhvr>
                                        <p:cTn id="23" dur="1000"/>
                                        <p:tgtEl>
                                          <p:spTgt spid="53255"/>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53256"/>
                                        </p:tgtEl>
                                        <p:attrNameLst>
                                          <p:attrName>style.visibility</p:attrName>
                                        </p:attrNameLst>
                                      </p:cBhvr>
                                      <p:to>
                                        <p:strVal val="visible"/>
                                      </p:to>
                                    </p:set>
                                    <p:animEffect transition="in" filter="fade">
                                      <p:cBhvr>
                                        <p:cTn id="27" dur="1000"/>
                                        <p:tgtEl>
                                          <p:spTgt spid="53256"/>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53257"/>
                                        </p:tgtEl>
                                        <p:attrNameLst>
                                          <p:attrName>style.visibility</p:attrName>
                                        </p:attrNameLst>
                                      </p:cBhvr>
                                      <p:to>
                                        <p:strVal val="visible"/>
                                      </p:to>
                                    </p:set>
                                    <p:animEffect transition="in" filter="fade">
                                      <p:cBhvr>
                                        <p:cTn id="31" dur="1000"/>
                                        <p:tgtEl>
                                          <p:spTgt spid="53257"/>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53258"/>
                                        </p:tgtEl>
                                        <p:attrNameLst>
                                          <p:attrName>style.visibility</p:attrName>
                                        </p:attrNameLst>
                                      </p:cBhvr>
                                      <p:to>
                                        <p:strVal val="visible"/>
                                      </p:to>
                                    </p:set>
                                    <p:animEffect transition="in" filter="fade">
                                      <p:cBhvr>
                                        <p:cTn id="35" dur="1000"/>
                                        <p:tgtEl>
                                          <p:spTgt spid="53258"/>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53259"/>
                                        </p:tgtEl>
                                        <p:attrNameLst>
                                          <p:attrName>style.visibility</p:attrName>
                                        </p:attrNameLst>
                                      </p:cBhvr>
                                      <p:to>
                                        <p:strVal val="visible"/>
                                      </p:to>
                                    </p:set>
                                    <p:animEffect transition="in" filter="fade">
                                      <p:cBhvr>
                                        <p:cTn id="39" dur="1000"/>
                                        <p:tgtEl>
                                          <p:spTgt spid="53259"/>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3260"/>
                                        </p:tgtEl>
                                        <p:attrNameLst>
                                          <p:attrName>style.visibility</p:attrName>
                                        </p:attrNameLst>
                                      </p:cBhvr>
                                      <p:to>
                                        <p:strVal val="visible"/>
                                      </p:to>
                                    </p:set>
                                    <p:animEffect transition="in" filter="wipe(up)">
                                      <p:cBhvr>
                                        <p:cTn id="44" dur="500"/>
                                        <p:tgtEl>
                                          <p:spTgt spid="53260"/>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53261"/>
                                        </p:tgtEl>
                                        <p:attrNameLst>
                                          <p:attrName>style.visibility</p:attrName>
                                        </p:attrNameLst>
                                      </p:cBhvr>
                                      <p:to>
                                        <p:strVal val="visible"/>
                                      </p:to>
                                    </p:set>
                                    <p:animEffect transition="in" filter="wipe(up)">
                                      <p:cBhvr>
                                        <p:cTn id="48" dur="500"/>
                                        <p:tgtEl>
                                          <p:spTgt spid="53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0" grpId="1"/>
      <p:bldP spid="53251" grpId="0" build="p" animBg="1"/>
      <p:bldP spid="53255" grpId="0" animBg="1"/>
      <p:bldP spid="53256" grpId="0" animBg="1"/>
      <p:bldP spid="53257" grpId="0" animBg="1"/>
      <p:bldP spid="53258" grpId="0" animBg="1"/>
      <p:bldP spid="53259" grpId="0" animBg="1"/>
      <p:bldP spid="53260" grpId="0" animBg="1"/>
      <p:bldP spid="5326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54275" name="Rectangle 3"/>
          <p:cNvSpPr>
            <a:spLocks noGrp="1" noChangeArrowheads="1"/>
          </p:cNvSpPr>
          <p:nvPr>
            <p:ph type="body" idx="1"/>
          </p:nvPr>
        </p:nvSpPr>
        <p:spPr>
          <a:xfrm>
            <a:off x="1331913" y="1989138"/>
            <a:ext cx="6780212" cy="1582738"/>
          </a:xfrm>
          <a:ln w="76200">
            <a:solidFill>
              <a:srgbClr val="9445A9"/>
            </a:solidFill>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noAutofit/>
          </a:bodyPr>
          <a:lstStyle/>
          <a:p>
            <a:pPr algn="ctr" fontAlgn="auto">
              <a:spcAft>
                <a:spcPts val="0"/>
              </a:spcAft>
              <a:buFont typeface="Arial" pitchFamily="34" charset="0"/>
              <a:buNone/>
              <a:defRPr/>
            </a:pPr>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Какая сила всегда направлена противоположно движению тела?</a:t>
            </a:r>
            <a:endParaRPr lang="ru-RU"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0724"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0726" name="WordArt 6" descr="Орех"/>
          <p:cNvSpPr>
            <a:spLocks noChangeArrowheads="1" noChangeShapeType="1" noTextEdit="1"/>
          </p:cNvSpPr>
          <p:nvPr/>
        </p:nvSpPr>
        <p:spPr bwMode="auto">
          <a:xfrm>
            <a:off x="900113" y="765175"/>
            <a:ext cx="287337"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8</a:t>
            </a:r>
          </a:p>
        </p:txBody>
      </p:sp>
      <p:sp>
        <p:nvSpPr>
          <p:cNvPr id="54279"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4280"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4281"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4282"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4283"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54284" name="Rectangle 12"/>
          <p:cNvSpPr>
            <a:spLocks noChangeArrowheads="1"/>
          </p:cNvSpPr>
          <p:nvPr/>
        </p:nvSpPr>
        <p:spPr bwMode="auto">
          <a:xfrm>
            <a:off x="4000496" y="3716338"/>
            <a:ext cx="4892679" cy="574675"/>
          </a:xfrm>
          <a:prstGeom prst="rect">
            <a:avLst/>
          </a:prstGeom>
          <a:ln w="76200" cmpd="thickThin" algn="ctr">
            <a:solidFill>
              <a:srgbClr val="9445A9"/>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54285" name="AutoShape 13"/>
          <p:cNvSpPr>
            <a:spLocks noChangeArrowheads="1"/>
          </p:cNvSpPr>
          <p:nvPr/>
        </p:nvSpPr>
        <p:spPr bwMode="auto">
          <a:xfrm rot="10800000">
            <a:off x="5000626" y="4572008"/>
            <a:ext cx="3929089" cy="1520817"/>
          </a:xfrm>
          <a:prstGeom prst="wedgeRectCallout">
            <a:avLst>
              <a:gd name="adj1" fmla="val 59623"/>
              <a:gd name="adj2" fmla="val 61706"/>
            </a:avLst>
          </a:prstGeom>
          <a:ln w="76200" cmpd="thickThin" algn="ctr">
            <a:solidFill>
              <a:srgbClr val="00B0F0"/>
            </a:solidFill>
            <a:miter lim="800000"/>
            <a:headEnd/>
            <a:tailEnd/>
          </a:ln>
          <a:scene3d>
            <a:camera prst="orthographicFront"/>
            <a:lightRig rig="threePt" dir="t"/>
          </a:scene3d>
          <a:sp3d>
            <a:bevelT w="114300" prst="artDeco"/>
          </a:sp3d>
        </p:spPr>
        <p:txBody>
          <a:bodyPr rot="10800000" anchor="ctr"/>
          <a:lstStyle/>
          <a:p>
            <a:pPr algn="ctr" fontAlgn="auto">
              <a:spcBef>
                <a:spcPts val="0"/>
              </a:spcBef>
              <a:spcAft>
                <a:spcPts val="0"/>
              </a:spcAft>
              <a:defRPr/>
            </a:pPr>
            <a:r>
              <a:rPr lang="ru-RU" sz="3600" b="1" dirty="0" smtClean="0">
                <a:solidFill>
                  <a:srgbClr val="CC0000"/>
                </a:solidFill>
                <a:latin typeface="+mn-lt"/>
              </a:rPr>
              <a:t>Сила</a:t>
            </a:r>
            <a:r>
              <a:rPr lang="ru-RU" sz="2400" b="1" dirty="0" smtClean="0">
                <a:solidFill>
                  <a:srgbClr val="CC0000"/>
                </a:solidFill>
                <a:latin typeface="+mn-lt"/>
              </a:rPr>
              <a:t> </a:t>
            </a:r>
            <a:r>
              <a:rPr lang="ru-RU" sz="3600" b="1" dirty="0" smtClean="0">
                <a:solidFill>
                  <a:srgbClr val="CC0000"/>
                </a:solidFill>
                <a:latin typeface="+mn-lt"/>
              </a:rPr>
              <a:t>трения</a:t>
            </a:r>
            <a:endParaRPr lang="ru-RU" sz="2400" b="1" dirty="0">
              <a:solidFill>
                <a:srgbClr val="CC0000"/>
              </a:solidFill>
              <a:latin typeface="+mn-lt"/>
            </a:endParaRPr>
          </a:p>
        </p:txBody>
      </p:sp>
      <p:sp>
        <p:nvSpPr>
          <p:cNvPr id="30735"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6"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500" fill="hold"/>
                                        <p:tgtEl>
                                          <p:spTgt spid="54274"/>
                                        </p:tgtEl>
                                        <p:attrNameLst>
                                          <p:attrName>ppt_w</p:attrName>
                                        </p:attrNameLst>
                                      </p:cBhvr>
                                      <p:tavLst>
                                        <p:tav tm="0">
                                          <p:val>
                                            <p:strVal val="#ppt_w*0.70"/>
                                          </p:val>
                                        </p:tav>
                                        <p:tav tm="100000">
                                          <p:val>
                                            <p:strVal val="#ppt_w"/>
                                          </p:val>
                                        </p:tav>
                                      </p:tavLst>
                                    </p:anim>
                                    <p:anim calcmode="lin" valueType="num">
                                      <p:cBhvr>
                                        <p:cTn id="8" dur="500" fill="hold"/>
                                        <p:tgtEl>
                                          <p:spTgt spid="54274"/>
                                        </p:tgtEl>
                                        <p:attrNameLst>
                                          <p:attrName>ppt_h</p:attrName>
                                        </p:attrNameLst>
                                      </p:cBhvr>
                                      <p:tavLst>
                                        <p:tav tm="0">
                                          <p:val>
                                            <p:strVal val="#ppt_h"/>
                                          </p:val>
                                        </p:tav>
                                        <p:tav tm="100000">
                                          <p:val>
                                            <p:strVal val="#ppt_h"/>
                                          </p:val>
                                        </p:tav>
                                      </p:tavLst>
                                    </p:anim>
                                    <p:animEffect transition="in" filter="fade">
                                      <p:cBhvr>
                                        <p:cTn id="9" dur="500"/>
                                        <p:tgtEl>
                                          <p:spTgt spid="54274"/>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54274"/>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54275">
                                            <p:bg/>
                                          </p:spTgt>
                                        </p:tgtEl>
                                        <p:attrNameLst>
                                          <p:attrName>style.visibility</p:attrName>
                                        </p:attrNameLst>
                                      </p:cBhvr>
                                      <p:to>
                                        <p:strVal val="visible"/>
                                      </p:to>
                                    </p:set>
                                    <p:animEffect transition="in" filter="slide(fromLeft)">
                                      <p:cBhvr>
                                        <p:cTn id="15" dur="500"/>
                                        <p:tgtEl>
                                          <p:spTgt spid="54275">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54275">
                                            <p:txEl>
                                              <p:pRg st="0" end="0"/>
                                            </p:txEl>
                                          </p:spTgt>
                                        </p:tgtEl>
                                        <p:attrNameLst>
                                          <p:attrName>style.visibility</p:attrName>
                                        </p:attrNameLst>
                                      </p:cBhvr>
                                      <p:to>
                                        <p:strVal val="visible"/>
                                      </p:to>
                                    </p:set>
                                    <p:animEffect transition="in" filter="slide(fromLeft)">
                                      <p:cBhvr>
                                        <p:cTn id="19" dur="500"/>
                                        <p:tgtEl>
                                          <p:spTgt spid="54275">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54279"/>
                                        </p:tgtEl>
                                        <p:attrNameLst>
                                          <p:attrName>style.visibility</p:attrName>
                                        </p:attrNameLst>
                                      </p:cBhvr>
                                      <p:to>
                                        <p:strVal val="visible"/>
                                      </p:to>
                                    </p:set>
                                    <p:animEffect transition="in" filter="fade">
                                      <p:cBhvr>
                                        <p:cTn id="23" dur="1000"/>
                                        <p:tgtEl>
                                          <p:spTgt spid="54279"/>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54280"/>
                                        </p:tgtEl>
                                        <p:attrNameLst>
                                          <p:attrName>style.visibility</p:attrName>
                                        </p:attrNameLst>
                                      </p:cBhvr>
                                      <p:to>
                                        <p:strVal val="visible"/>
                                      </p:to>
                                    </p:set>
                                    <p:animEffect transition="in" filter="fade">
                                      <p:cBhvr>
                                        <p:cTn id="27" dur="1000"/>
                                        <p:tgtEl>
                                          <p:spTgt spid="54280"/>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54281"/>
                                        </p:tgtEl>
                                        <p:attrNameLst>
                                          <p:attrName>style.visibility</p:attrName>
                                        </p:attrNameLst>
                                      </p:cBhvr>
                                      <p:to>
                                        <p:strVal val="visible"/>
                                      </p:to>
                                    </p:set>
                                    <p:animEffect transition="in" filter="fade">
                                      <p:cBhvr>
                                        <p:cTn id="31" dur="1000"/>
                                        <p:tgtEl>
                                          <p:spTgt spid="54281"/>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54282"/>
                                        </p:tgtEl>
                                        <p:attrNameLst>
                                          <p:attrName>style.visibility</p:attrName>
                                        </p:attrNameLst>
                                      </p:cBhvr>
                                      <p:to>
                                        <p:strVal val="visible"/>
                                      </p:to>
                                    </p:set>
                                    <p:animEffect transition="in" filter="fade">
                                      <p:cBhvr>
                                        <p:cTn id="35" dur="1000"/>
                                        <p:tgtEl>
                                          <p:spTgt spid="54282"/>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54283"/>
                                        </p:tgtEl>
                                        <p:attrNameLst>
                                          <p:attrName>style.visibility</p:attrName>
                                        </p:attrNameLst>
                                      </p:cBhvr>
                                      <p:to>
                                        <p:strVal val="visible"/>
                                      </p:to>
                                    </p:set>
                                    <p:animEffect transition="in" filter="fade">
                                      <p:cBhvr>
                                        <p:cTn id="39" dur="1000"/>
                                        <p:tgtEl>
                                          <p:spTgt spid="54283"/>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4284"/>
                                        </p:tgtEl>
                                        <p:attrNameLst>
                                          <p:attrName>style.visibility</p:attrName>
                                        </p:attrNameLst>
                                      </p:cBhvr>
                                      <p:to>
                                        <p:strVal val="visible"/>
                                      </p:to>
                                    </p:set>
                                    <p:animEffect transition="in" filter="wipe(up)">
                                      <p:cBhvr>
                                        <p:cTn id="44" dur="500"/>
                                        <p:tgtEl>
                                          <p:spTgt spid="54284"/>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54285"/>
                                        </p:tgtEl>
                                        <p:attrNameLst>
                                          <p:attrName>style.visibility</p:attrName>
                                        </p:attrNameLst>
                                      </p:cBhvr>
                                      <p:to>
                                        <p:strVal val="visible"/>
                                      </p:to>
                                    </p:set>
                                    <p:animEffect transition="in" filter="wipe(up)">
                                      <p:cBhvr>
                                        <p:cTn id="48" dur="500"/>
                                        <p:tgtEl>
                                          <p:spTgt spid="54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4" grpId="1"/>
      <p:bldP spid="54275" grpId="0" build="p" animBg="1"/>
      <p:bldP spid="54279" grpId="0" animBg="1"/>
      <p:bldP spid="54280" grpId="0" animBg="1"/>
      <p:bldP spid="54281" grpId="0" animBg="1"/>
      <p:bldP spid="54282" grpId="0" animBg="1"/>
      <p:bldP spid="54283" grpId="0" animBg="1"/>
      <p:bldP spid="54284" grpId="0" animBg="1"/>
      <p:bldP spid="5428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55299" name="Rectangle 3"/>
          <p:cNvSpPr>
            <a:spLocks noGrp="1" noChangeArrowheads="1"/>
          </p:cNvSpPr>
          <p:nvPr>
            <p:ph type="body" idx="1"/>
          </p:nvPr>
        </p:nvSpPr>
        <p:spPr>
          <a:xfrm>
            <a:off x="1331913" y="1989138"/>
            <a:ext cx="6780212" cy="1368425"/>
          </a:xfrm>
          <a:ln w="76200">
            <a:solidFill>
              <a:srgbClr val="00B0F0"/>
            </a:solidFill>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ormAutofit/>
          </a:bodyPr>
          <a:lstStyle/>
          <a:p>
            <a:pPr algn="ctr" fontAlgn="auto">
              <a:lnSpc>
                <a:spcPct val="110000"/>
              </a:lnSpc>
              <a:spcAft>
                <a:spcPts val="0"/>
              </a:spcAft>
              <a:buFont typeface="Arial" pitchFamily="34" charset="0"/>
              <a:buNone/>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Чья победа над Гарри Каспаровым стала сенсацией в 1994 году?</a:t>
            </a:r>
          </a:p>
          <a:p>
            <a:pPr algn="ctr" fontAlgn="auto">
              <a:lnSpc>
                <a:spcPct val="110000"/>
              </a:lnSpc>
              <a:spcAft>
                <a:spcPts val="0"/>
              </a:spcAft>
              <a:buFontTx/>
              <a:buNone/>
              <a:defRPr/>
            </a:pPr>
            <a:endPar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1748"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1750"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16</a:t>
            </a:r>
          </a:p>
        </p:txBody>
      </p:sp>
      <p:sp>
        <p:nvSpPr>
          <p:cNvPr id="55303"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5304"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5305"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5306"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5307"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55308" name="Rectangle 12"/>
          <p:cNvSpPr>
            <a:spLocks noChangeArrowheads="1"/>
          </p:cNvSpPr>
          <p:nvPr/>
        </p:nvSpPr>
        <p:spPr bwMode="auto">
          <a:xfrm>
            <a:off x="3929058" y="3716338"/>
            <a:ext cx="4964117" cy="574675"/>
          </a:xfrm>
          <a:prstGeom prst="rect">
            <a:avLst/>
          </a:prstGeom>
          <a:ln w="76200" cmpd="thickThin" algn="ctr">
            <a:solidFill>
              <a:srgbClr val="00B0F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55309" name="AutoShape 13"/>
          <p:cNvSpPr>
            <a:spLocks noChangeArrowheads="1"/>
          </p:cNvSpPr>
          <p:nvPr/>
        </p:nvSpPr>
        <p:spPr bwMode="auto">
          <a:xfrm rot="10800000">
            <a:off x="5148263" y="4797425"/>
            <a:ext cx="3311525" cy="1295400"/>
          </a:xfrm>
          <a:prstGeom prst="wedgeRectCallout">
            <a:avLst>
              <a:gd name="adj1" fmla="val -5278"/>
              <a:gd name="adj2" fmla="val 85417"/>
            </a:avLst>
          </a:prstGeom>
          <a:ln w="76200" cmpd="thickThin" algn="ctr">
            <a:solidFill>
              <a:srgbClr val="00B0F0"/>
            </a:solidFill>
            <a:miter lim="800000"/>
            <a:headEnd/>
            <a:tailEnd/>
          </a:ln>
        </p:spPr>
        <p:txBody>
          <a:bodyPr rot="10800000" anchor="ctr"/>
          <a:lstStyle/>
          <a:p>
            <a:pPr algn="ctr"/>
            <a:r>
              <a:rPr lang="ru-RU" sz="4000" b="1" dirty="0" smtClean="0">
                <a:solidFill>
                  <a:srgbClr val="CC0000"/>
                </a:solidFill>
                <a:latin typeface="Calibri" pitchFamily="34" charset="0"/>
              </a:rPr>
              <a:t>Компьютера</a:t>
            </a:r>
            <a:endParaRPr lang="ru-RU" sz="2400" b="1" dirty="0">
              <a:solidFill>
                <a:srgbClr val="CC0000"/>
              </a:solidFill>
              <a:latin typeface="Calibri" pitchFamily="34" charset="0"/>
            </a:endParaRPr>
          </a:p>
        </p:txBody>
      </p:sp>
      <p:sp>
        <p:nvSpPr>
          <p:cNvPr id="31757"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500" fill="hold"/>
                                        <p:tgtEl>
                                          <p:spTgt spid="55298"/>
                                        </p:tgtEl>
                                        <p:attrNameLst>
                                          <p:attrName>ppt_w</p:attrName>
                                        </p:attrNameLst>
                                      </p:cBhvr>
                                      <p:tavLst>
                                        <p:tav tm="0">
                                          <p:val>
                                            <p:strVal val="#ppt_w*0.70"/>
                                          </p:val>
                                        </p:tav>
                                        <p:tav tm="100000">
                                          <p:val>
                                            <p:strVal val="#ppt_w"/>
                                          </p:val>
                                        </p:tav>
                                      </p:tavLst>
                                    </p:anim>
                                    <p:anim calcmode="lin" valueType="num">
                                      <p:cBhvr>
                                        <p:cTn id="8" dur="500" fill="hold"/>
                                        <p:tgtEl>
                                          <p:spTgt spid="55298"/>
                                        </p:tgtEl>
                                        <p:attrNameLst>
                                          <p:attrName>ppt_h</p:attrName>
                                        </p:attrNameLst>
                                      </p:cBhvr>
                                      <p:tavLst>
                                        <p:tav tm="0">
                                          <p:val>
                                            <p:strVal val="#ppt_h"/>
                                          </p:val>
                                        </p:tav>
                                        <p:tav tm="100000">
                                          <p:val>
                                            <p:strVal val="#ppt_h"/>
                                          </p:val>
                                        </p:tav>
                                      </p:tavLst>
                                    </p:anim>
                                    <p:animEffect transition="in" filter="fade">
                                      <p:cBhvr>
                                        <p:cTn id="9" dur="500"/>
                                        <p:tgtEl>
                                          <p:spTgt spid="55298"/>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55298"/>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55299">
                                            <p:bg/>
                                          </p:spTgt>
                                        </p:tgtEl>
                                        <p:attrNameLst>
                                          <p:attrName>style.visibility</p:attrName>
                                        </p:attrNameLst>
                                      </p:cBhvr>
                                      <p:to>
                                        <p:strVal val="visible"/>
                                      </p:to>
                                    </p:set>
                                    <p:animEffect transition="in" filter="slide(fromLeft)">
                                      <p:cBhvr>
                                        <p:cTn id="15" dur="500"/>
                                        <p:tgtEl>
                                          <p:spTgt spid="55299">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55299">
                                            <p:txEl>
                                              <p:pRg st="0" end="0"/>
                                            </p:txEl>
                                          </p:spTgt>
                                        </p:tgtEl>
                                        <p:attrNameLst>
                                          <p:attrName>style.visibility</p:attrName>
                                        </p:attrNameLst>
                                      </p:cBhvr>
                                      <p:to>
                                        <p:strVal val="visible"/>
                                      </p:to>
                                    </p:set>
                                    <p:animEffect transition="in" filter="slide(fromLeft)">
                                      <p:cBhvr>
                                        <p:cTn id="19" dur="500"/>
                                        <p:tgtEl>
                                          <p:spTgt spid="55299">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55303"/>
                                        </p:tgtEl>
                                        <p:attrNameLst>
                                          <p:attrName>style.visibility</p:attrName>
                                        </p:attrNameLst>
                                      </p:cBhvr>
                                      <p:to>
                                        <p:strVal val="visible"/>
                                      </p:to>
                                    </p:set>
                                    <p:animEffect transition="in" filter="fade">
                                      <p:cBhvr>
                                        <p:cTn id="23" dur="1000"/>
                                        <p:tgtEl>
                                          <p:spTgt spid="55303"/>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55304"/>
                                        </p:tgtEl>
                                        <p:attrNameLst>
                                          <p:attrName>style.visibility</p:attrName>
                                        </p:attrNameLst>
                                      </p:cBhvr>
                                      <p:to>
                                        <p:strVal val="visible"/>
                                      </p:to>
                                    </p:set>
                                    <p:animEffect transition="in" filter="fade">
                                      <p:cBhvr>
                                        <p:cTn id="27" dur="1000"/>
                                        <p:tgtEl>
                                          <p:spTgt spid="55304"/>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55305"/>
                                        </p:tgtEl>
                                        <p:attrNameLst>
                                          <p:attrName>style.visibility</p:attrName>
                                        </p:attrNameLst>
                                      </p:cBhvr>
                                      <p:to>
                                        <p:strVal val="visible"/>
                                      </p:to>
                                    </p:set>
                                    <p:animEffect transition="in" filter="fade">
                                      <p:cBhvr>
                                        <p:cTn id="31" dur="1000"/>
                                        <p:tgtEl>
                                          <p:spTgt spid="55305"/>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55306"/>
                                        </p:tgtEl>
                                        <p:attrNameLst>
                                          <p:attrName>style.visibility</p:attrName>
                                        </p:attrNameLst>
                                      </p:cBhvr>
                                      <p:to>
                                        <p:strVal val="visible"/>
                                      </p:to>
                                    </p:set>
                                    <p:animEffect transition="in" filter="fade">
                                      <p:cBhvr>
                                        <p:cTn id="35" dur="1000"/>
                                        <p:tgtEl>
                                          <p:spTgt spid="55306"/>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55307"/>
                                        </p:tgtEl>
                                        <p:attrNameLst>
                                          <p:attrName>style.visibility</p:attrName>
                                        </p:attrNameLst>
                                      </p:cBhvr>
                                      <p:to>
                                        <p:strVal val="visible"/>
                                      </p:to>
                                    </p:set>
                                    <p:animEffect transition="in" filter="fade">
                                      <p:cBhvr>
                                        <p:cTn id="39" dur="1000"/>
                                        <p:tgtEl>
                                          <p:spTgt spid="55307"/>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5308"/>
                                        </p:tgtEl>
                                        <p:attrNameLst>
                                          <p:attrName>style.visibility</p:attrName>
                                        </p:attrNameLst>
                                      </p:cBhvr>
                                      <p:to>
                                        <p:strVal val="visible"/>
                                      </p:to>
                                    </p:set>
                                    <p:animEffect transition="in" filter="wipe(up)">
                                      <p:cBhvr>
                                        <p:cTn id="44" dur="500"/>
                                        <p:tgtEl>
                                          <p:spTgt spid="55308"/>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55309"/>
                                        </p:tgtEl>
                                        <p:attrNameLst>
                                          <p:attrName>style.visibility</p:attrName>
                                        </p:attrNameLst>
                                      </p:cBhvr>
                                      <p:to>
                                        <p:strVal val="visible"/>
                                      </p:to>
                                    </p:set>
                                    <p:animEffect transition="in" filter="wipe(up)">
                                      <p:cBhvr>
                                        <p:cTn id="48" dur="500"/>
                                        <p:tgtEl>
                                          <p:spTgt spid="55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8" grpId="1"/>
      <p:bldP spid="55299" grpId="0" build="p" animBg="1"/>
      <p:bldP spid="55303" grpId="0" animBg="1"/>
      <p:bldP spid="55304" grpId="0" animBg="1"/>
      <p:bldP spid="55305" grpId="0" animBg="1"/>
      <p:bldP spid="55306" grpId="0" animBg="1"/>
      <p:bldP spid="55307" grpId="0" animBg="1"/>
      <p:bldP spid="55308" grpId="0" animBg="1"/>
      <p:bldP spid="5530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56323" name="Rectangle 3"/>
          <p:cNvSpPr>
            <a:spLocks noGrp="1" noChangeArrowheads="1"/>
          </p:cNvSpPr>
          <p:nvPr>
            <p:ph type="body" idx="1"/>
          </p:nvPr>
        </p:nvSpPr>
        <p:spPr>
          <a:xfrm>
            <a:off x="1331913" y="1989138"/>
            <a:ext cx="6780212" cy="1368425"/>
          </a:xfrm>
          <a:ln w="76200">
            <a:solidFill>
              <a:srgbClr val="9445A9"/>
            </a:solidFill>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ormAutofit fontScale="62500" lnSpcReduction="20000"/>
          </a:bodyPr>
          <a:lstStyle/>
          <a:p>
            <a:pPr algn="ctr" fontAlgn="auto">
              <a:lnSpc>
                <a:spcPct val="170000"/>
              </a:lnSpc>
              <a:spcAft>
                <a:spcPts val="0"/>
              </a:spcAft>
              <a:buFontTx/>
              <a:buNone/>
              <a:defRPr/>
            </a:pPr>
            <a:r>
              <a:rPr lang="ru-RU"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Супруги-физики, открывшие радиоактивные элементы полоний и радий.</a:t>
            </a:r>
          </a:p>
        </p:txBody>
      </p:sp>
      <p:sp>
        <p:nvSpPr>
          <p:cNvPr id="32772"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2774"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20</a:t>
            </a:r>
          </a:p>
        </p:txBody>
      </p:sp>
      <p:sp>
        <p:nvSpPr>
          <p:cNvPr id="56327"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6328"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6329"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6330"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6331"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9445A9"/>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56332" name="Rectangle 12"/>
          <p:cNvSpPr>
            <a:spLocks noChangeArrowheads="1"/>
          </p:cNvSpPr>
          <p:nvPr/>
        </p:nvSpPr>
        <p:spPr bwMode="auto">
          <a:xfrm>
            <a:off x="4572000" y="3716338"/>
            <a:ext cx="4321175" cy="574675"/>
          </a:xfrm>
          <a:prstGeom prst="rect">
            <a:avLst/>
          </a:prstGeom>
          <a:ln w="76200" cmpd="thickThin" algn="ctr">
            <a:solidFill>
              <a:srgbClr val="9445A9"/>
            </a:solidFill>
            <a:miter lim="800000"/>
            <a:headEnd/>
            <a:tailEnd/>
          </a:ln>
        </p:spPr>
        <p:txBody>
          <a:bodyPr wrap="none" anchor="ctr"/>
          <a:lstStyle/>
          <a:p>
            <a:r>
              <a:rPr lang="ru-RU" sz="3200" b="1" i="1">
                <a:solidFill>
                  <a:srgbClr val="660033"/>
                </a:solidFill>
                <a:latin typeface="Calibri" pitchFamily="34" charset="0"/>
              </a:rPr>
              <a:t>Правильный ответ</a:t>
            </a:r>
          </a:p>
        </p:txBody>
      </p:sp>
      <p:sp useBgFill="1">
        <p:nvSpPr>
          <p:cNvPr id="56333" name="AutoShape 13"/>
          <p:cNvSpPr>
            <a:spLocks noChangeArrowheads="1"/>
          </p:cNvSpPr>
          <p:nvPr/>
        </p:nvSpPr>
        <p:spPr bwMode="auto">
          <a:xfrm rot="10800000">
            <a:off x="5000628" y="4714884"/>
            <a:ext cx="3786213" cy="1357322"/>
          </a:xfrm>
          <a:prstGeom prst="wedgeRectCallout">
            <a:avLst>
              <a:gd name="adj1" fmla="val 38868"/>
              <a:gd name="adj2" fmla="val 74265"/>
            </a:avLst>
          </a:prstGeom>
          <a:ln w="76200" cmpd="thickThin" algn="ctr">
            <a:solidFill>
              <a:srgbClr val="00B0F0"/>
            </a:solidFill>
            <a:miter lim="800000"/>
            <a:headEnd/>
            <a:tailEnd/>
          </a:ln>
          <a:scene3d>
            <a:camera prst="orthographicFront"/>
            <a:lightRig rig="threePt" dir="t"/>
          </a:scene3d>
          <a:sp3d>
            <a:bevelT w="114300" prst="artDeco"/>
          </a:sp3d>
        </p:spPr>
        <p:txBody>
          <a:bodyPr rot="10800000" anchor="ctr"/>
          <a:lstStyle/>
          <a:p>
            <a:pPr algn="ctr" fontAlgn="auto">
              <a:lnSpc>
                <a:spcPct val="110000"/>
              </a:lnSpc>
              <a:spcBef>
                <a:spcPts val="0"/>
              </a:spcBef>
              <a:spcAft>
                <a:spcPts val="0"/>
              </a:spcAft>
              <a:defRPr/>
            </a:pPr>
            <a:r>
              <a:rPr lang="ru-RU" sz="4000" b="1" i="1" dirty="0" smtClean="0">
                <a:solidFill>
                  <a:srgbClr val="CC0000"/>
                </a:solidFill>
                <a:latin typeface="+mn-lt"/>
              </a:rPr>
              <a:t>Кюри</a:t>
            </a:r>
            <a:endParaRPr lang="ru-RU" sz="2400" b="1" i="1" dirty="0">
              <a:solidFill>
                <a:srgbClr val="CC0000"/>
              </a:solidFill>
              <a:latin typeface="+mn-lt"/>
            </a:endParaRPr>
          </a:p>
        </p:txBody>
      </p:sp>
      <p:sp>
        <p:nvSpPr>
          <p:cNvPr id="32783" name="Rectangle 19"/>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56341" name="Rectangle 21">
            <a:hlinkClick r:id="rId4" action="ppaction://hlinksldjump"/>
          </p:cNvPr>
          <p:cNvSpPr>
            <a:spLocks noChangeArrowheads="1"/>
          </p:cNvSpPr>
          <p:nvPr/>
        </p:nvSpPr>
        <p:spPr bwMode="auto">
          <a:xfrm>
            <a:off x="5940425" y="6453188"/>
            <a:ext cx="1420813" cy="288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fontAlgn="auto">
              <a:spcBef>
                <a:spcPts val="0"/>
              </a:spcBef>
              <a:spcAft>
                <a:spcPts val="0"/>
              </a:spcAft>
              <a:defRPr/>
            </a:pPr>
            <a:r>
              <a:rPr lang="ru-RU" sz="1400"/>
              <a:t>Правила игры</a:t>
            </a: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ppt_w</p:attrName>
                                        </p:attrNameLst>
                                      </p:cBhvr>
                                      <p:tavLst>
                                        <p:tav tm="0">
                                          <p:val>
                                            <p:strVal val="#ppt_w*0.70"/>
                                          </p:val>
                                        </p:tav>
                                        <p:tav tm="100000">
                                          <p:val>
                                            <p:strVal val="#ppt_w"/>
                                          </p:val>
                                        </p:tav>
                                      </p:tavLst>
                                    </p:anim>
                                    <p:anim calcmode="lin" valueType="num">
                                      <p:cBhvr>
                                        <p:cTn id="8" dur="500" fill="hold"/>
                                        <p:tgtEl>
                                          <p:spTgt spid="56322"/>
                                        </p:tgtEl>
                                        <p:attrNameLst>
                                          <p:attrName>ppt_h</p:attrName>
                                        </p:attrNameLst>
                                      </p:cBhvr>
                                      <p:tavLst>
                                        <p:tav tm="0">
                                          <p:val>
                                            <p:strVal val="#ppt_h"/>
                                          </p:val>
                                        </p:tav>
                                        <p:tav tm="100000">
                                          <p:val>
                                            <p:strVal val="#ppt_h"/>
                                          </p:val>
                                        </p:tav>
                                      </p:tavLst>
                                    </p:anim>
                                    <p:animEffect transition="in" filter="fade">
                                      <p:cBhvr>
                                        <p:cTn id="9" dur="500"/>
                                        <p:tgtEl>
                                          <p:spTgt spid="56322"/>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56322"/>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56323">
                                            <p:bg/>
                                          </p:spTgt>
                                        </p:tgtEl>
                                        <p:attrNameLst>
                                          <p:attrName>style.visibility</p:attrName>
                                        </p:attrNameLst>
                                      </p:cBhvr>
                                      <p:to>
                                        <p:strVal val="visible"/>
                                      </p:to>
                                    </p:set>
                                    <p:animEffect transition="in" filter="slide(fromLeft)">
                                      <p:cBhvr>
                                        <p:cTn id="15" dur="500"/>
                                        <p:tgtEl>
                                          <p:spTgt spid="56323">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56323">
                                            <p:txEl>
                                              <p:pRg st="0" end="0"/>
                                            </p:txEl>
                                          </p:spTgt>
                                        </p:tgtEl>
                                        <p:attrNameLst>
                                          <p:attrName>style.visibility</p:attrName>
                                        </p:attrNameLst>
                                      </p:cBhvr>
                                      <p:to>
                                        <p:strVal val="visible"/>
                                      </p:to>
                                    </p:set>
                                    <p:animEffect transition="in" filter="slide(fromLeft)">
                                      <p:cBhvr>
                                        <p:cTn id="19" dur="500"/>
                                        <p:tgtEl>
                                          <p:spTgt spid="56323">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56327"/>
                                        </p:tgtEl>
                                        <p:attrNameLst>
                                          <p:attrName>style.visibility</p:attrName>
                                        </p:attrNameLst>
                                      </p:cBhvr>
                                      <p:to>
                                        <p:strVal val="visible"/>
                                      </p:to>
                                    </p:set>
                                    <p:animEffect transition="in" filter="fade">
                                      <p:cBhvr>
                                        <p:cTn id="23" dur="1000"/>
                                        <p:tgtEl>
                                          <p:spTgt spid="56327"/>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56328"/>
                                        </p:tgtEl>
                                        <p:attrNameLst>
                                          <p:attrName>style.visibility</p:attrName>
                                        </p:attrNameLst>
                                      </p:cBhvr>
                                      <p:to>
                                        <p:strVal val="visible"/>
                                      </p:to>
                                    </p:set>
                                    <p:animEffect transition="in" filter="fade">
                                      <p:cBhvr>
                                        <p:cTn id="27" dur="1000"/>
                                        <p:tgtEl>
                                          <p:spTgt spid="56328"/>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56329"/>
                                        </p:tgtEl>
                                        <p:attrNameLst>
                                          <p:attrName>style.visibility</p:attrName>
                                        </p:attrNameLst>
                                      </p:cBhvr>
                                      <p:to>
                                        <p:strVal val="visible"/>
                                      </p:to>
                                    </p:set>
                                    <p:animEffect transition="in" filter="fade">
                                      <p:cBhvr>
                                        <p:cTn id="31" dur="1000"/>
                                        <p:tgtEl>
                                          <p:spTgt spid="56329"/>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56330"/>
                                        </p:tgtEl>
                                        <p:attrNameLst>
                                          <p:attrName>style.visibility</p:attrName>
                                        </p:attrNameLst>
                                      </p:cBhvr>
                                      <p:to>
                                        <p:strVal val="visible"/>
                                      </p:to>
                                    </p:set>
                                    <p:animEffect transition="in" filter="fade">
                                      <p:cBhvr>
                                        <p:cTn id="35" dur="1000"/>
                                        <p:tgtEl>
                                          <p:spTgt spid="56330"/>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56331"/>
                                        </p:tgtEl>
                                        <p:attrNameLst>
                                          <p:attrName>style.visibility</p:attrName>
                                        </p:attrNameLst>
                                      </p:cBhvr>
                                      <p:to>
                                        <p:strVal val="visible"/>
                                      </p:to>
                                    </p:set>
                                    <p:animEffect transition="in" filter="fade">
                                      <p:cBhvr>
                                        <p:cTn id="39" dur="1000"/>
                                        <p:tgtEl>
                                          <p:spTgt spid="56331"/>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6332"/>
                                        </p:tgtEl>
                                        <p:attrNameLst>
                                          <p:attrName>style.visibility</p:attrName>
                                        </p:attrNameLst>
                                      </p:cBhvr>
                                      <p:to>
                                        <p:strVal val="visible"/>
                                      </p:to>
                                    </p:set>
                                    <p:animEffect transition="in" filter="wipe(up)">
                                      <p:cBhvr>
                                        <p:cTn id="44" dur="500"/>
                                        <p:tgtEl>
                                          <p:spTgt spid="56332"/>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56333"/>
                                        </p:tgtEl>
                                        <p:attrNameLst>
                                          <p:attrName>style.visibility</p:attrName>
                                        </p:attrNameLst>
                                      </p:cBhvr>
                                      <p:to>
                                        <p:strVal val="visible"/>
                                      </p:to>
                                    </p:set>
                                    <p:animEffect transition="in" filter="wipe(up)">
                                      <p:cBhvr>
                                        <p:cTn id="48" dur="500"/>
                                        <p:tgtEl>
                                          <p:spTgt spid="56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2" grpId="1"/>
      <p:bldP spid="56323" grpId="0" build="p" animBg="1"/>
      <p:bldP spid="56327" grpId="0" animBg="1"/>
      <p:bldP spid="56328" grpId="0" animBg="1"/>
      <p:bldP spid="56329" grpId="0" animBg="1"/>
      <p:bldP spid="56330" grpId="0" animBg="1"/>
      <p:bldP spid="56331" grpId="0" animBg="1"/>
      <p:bldP spid="56332" grpId="0" animBg="1"/>
      <p:bldP spid="5633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57347" name="Rectangle 3"/>
          <p:cNvSpPr>
            <a:spLocks noGrp="1" noChangeArrowheads="1"/>
          </p:cNvSpPr>
          <p:nvPr>
            <p:ph type="body" idx="1"/>
          </p:nvPr>
        </p:nvSpPr>
        <p:spPr>
          <a:xfrm>
            <a:off x="1331913" y="1989138"/>
            <a:ext cx="6780212" cy="1368425"/>
          </a:xfrm>
          <a:ln w="76200">
            <a:solidFill>
              <a:srgbClr val="FFFF00"/>
            </a:solidFill>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ormAutofit/>
          </a:bodyPr>
          <a:lstStyle/>
          <a:p>
            <a:pPr algn="ctr" fontAlgn="auto">
              <a:lnSpc>
                <a:spcPct val="110000"/>
              </a:lnSpc>
              <a:spcAft>
                <a:spcPts val="0"/>
              </a:spcAft>
              <a:buFont typeface="Arial" pitchFamily="34" charset="0"/>
              <a:buNone/>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 какой сезон года вы бы посоветовали посетить ЮАР? </a:t>
            </a:r>
          </a:p>
        </p:txBody>
      </p:sp>
      <p:sp>
        <p:nvSpPr>
          <p:cNvPr id="33796"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3798"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24</a:t>
            </a:r>
          </a:p>
        </p:txBody>
      </p:sp>
      <p:sp>
        <p:nvSpPr>
          <p:cNvPr id="57351"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7352"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7353"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7354"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7355"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57356" name="Rectangle 12"/>
          <p:cNvSpPr>
            <a:spLocks noChangeArrowheads="1"/>
          </p:cNvSpPr>
          <p:nvPr/>
        </p:nvSpPr>
        <p:spPr bwMode="auto">
          <a:xfrm>
            <a:off x="4572000" y="3716338"/>
            <a:ext cx="4321175" cy="574675"/>
          </a:xfrm>
          <a:prstGeom prst="rect">
            <a:avLst/>
          </a:prstGeom>
          <a:ln w="76200" cmpd="thickThin" algn="ctr">
            <a:solidFill>
              <a:srgbClr val="FFFF00"/>
            </a:solidFill>
            <a:miter lim="800000"/>
            <a:headEnd/>
            <a:tailEnd/>
          </a:ln>
        </p:spPr>
        <p:txBody>
          <a:bodyPr wrap="none" anchor="ctr"/>
          <a:lstStyle/>
          <a:p>
            <a:r>
              <a:rPr lang="ru-RU" sz="3200" b="1" i="1">
                <a:solidFill>
                  <a:srgbClr val="660033"/>
                </a:solidFill>
                <a:latin typeface="Calibri" pitchFamily="34" charset="0"/>
              </a:rPr>
              <a:t>Правильный ответ</a:t>
            </a:r>
          </a:p>
        </p:txBody>
      </p:sp>
      <p:sp useBgFill="1">
        <p:nvSpPr>
          <p:cNvPr id="57357" name="AutoShape 13"/>
          <p:cNvSpPr>
            <a:spLocks noChangeArrowheads="1"/>
          </p:cNvSpPr>
          <p:nvPr/>
        </p:nvSpPr>
        <p:spPr bwMode="auto">
          <a:xfrm rot="10800000">
            <a:off x="5148263" y="4797425"/>
            <a:ext cx="3816350" cy="1295400"/>
          </a:xfrm>
          <a:prstGeom prst="wedgeRectCallout">
            <a:avLst>
              <a:gd name="adj1" fmla="val 2037"/>
              <a:gd name="adj2" fmla="val 85417"/>
            </a:avLst>
          </a:prstGeom>
          <a:ln w="76200" cmpd="thickThin" algn="ctr">
            <a:solidFill>
              <a:srgbClr val="0000FF"/>
            </a:solidFill>
            <a:miter lim="800000"/>
            <a:headEnd/>
            <a:tailEnd/>
          </a:ln>
          <a:scene3d>
            <a:camera prst="orthographicFront"/>
            <a:lightRig rig="threePt" dir="t"/>
          </a:scene3d>
          <a:sp3d>
            <a:bevelT w="114300" prst="artDeco"/>
          </a:sp3d>
        </p:spPr>
        <p:txBody>
          <a:bodyPr rot="10800000"/>
          <a:lstStyle/>
          <a:p>
            <a:pPr fontAlgn="auto">
              <a:spcBef>
                <a:spcPts val="0"/>
              </a:spcBef>
              <a:spcAft>
                <a:spcPts val="0"/>
              </a:spcAft>
              <a:defRPr/>
            </a:pPr>
            <a:r>
              <a:rPr lang="ru-RU" sz="3200" b="1" dirty="0">
                <a:solidFill>
                  <a:srgbClr val="CC0000"/>
                </a:solidFill>
                <a:latin typeface="+mn-lt"/>
              </a:rPr>
              <a:t>Зимой – там разгар лета.</a:t>
            </a:r>
          </a:p>
        </p:txBody>
      </p:sp>
      <p:sp>
        <p:nvSpPr>
          <p:cNvPr id="33807"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57363" name="Rectangle 19">
            <a:hlinkClick r:id="rId4" action="ppaction://hlinksldjump"/>
          </p:cNvPr>
          <p:cNvSpPr>
            <a:spLocks noChangeArrowheads="1"/>
          </p:cNvSpPr>
          <p:nvPr/>
        </p:nvSpPr>
        <p:spPr bwMode="auto">
          <a:xfrm>
            <a:off x="5940425" y="6453188"/>
            <a:ext cx="1420813" cy="288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fontAlgn="auto">
              <a:spcBef>
                <a:spcPts val="0"/>
              </a:spcBef>
              <a:spcAft>
                <a:spcPts val="0"/>
              </a:spcAft>
              <a:defRPr/>
            </a:pPr>
            <a:r>
              <a:rPr lang="ru-RU" sz="1400"/>
              <a:t>Правила игры</a:t>
            </a:r>
          </a:p>
        </p:txBody>
      </p:sp>
      <p:sp>
        <p:nvSpPr>
          <p:cNvPr id="18"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500" fill="hold"/>
                                        <p:tgtEl>
                                          <p:spTgt spid="57346"/>
                                        </p:tgtEl>
                                        <p:attrNameLst>
                                          <p:attrName>ppt_w</p:attrName>
                                        </p:attrNameLst>
                                      </p:cBhvr>
                                      <p:tavLst>
                                        <p:tav tm="0">
                                          <p:val>
                                            <p:strVal val="#ppt_w*0.70"/>
                                          </p:val>
                                        </p:tav>
                                        <p:tav tm="100000">
                                          <p:val>
                                            <p:strVal val="#ppt_w"/>
                                          </p:val>
                                        </p:tav>
                                      </p:tavLst>
                                    </p:anim>
                                    <p:anim calcmode="lin" valueType="num">
                                      <p:cBhvr>
                                        <p:cTn id="8" dur="500" fill="hold"/>
                                        <p:tgtEl>
                                          <p:spTgt spid="57346"/>
                                        </p:tgtEl>
                                        <p:attrNameLst>
                                          <p:attrName>ppt_h</p:attrName>
                                        </p:attrNameLst>
                                      </p:cBhvr>
                                      <p:tavLst>
                                        <p:tav tm="0">
                                          <p:val>
                                            <p:strVal val="#ppt_h"/>
                                          </p:val>
                                        </p:tav>
                                        <p:tav tm="100000">
                                          <p:val>
                                            <p:strVal val="#ppt_h"/>
                                          </p:val>
                                        </p:tav>
                                      </p:tavLst>
                                    </p:anim>
                                    <p:animEffect transition="in" filter="fade">
                                      <p:cBhvr>
                                        <p:cTn id="9" dur="500"/>
                                        <p:tgtEl>
                                          <p:spTgt spid="57346"/>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57346"/>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57347">
                                            <p:bg/>
                                          </p:spTgt>
                                        </p:tgtEl>
                                        <p:attrNameLst>
                                          <p:attrName>style.visibility</p:attrName>
                                        </p:attrNameLst>
                                      </p:cBhvr>
                                      <p:to>
                                        <p:strVal val="visible"/>
                                      </p:to>
                                    </p:set>
                                    <p:animEffect transition="in" filter="slide(fromLeft)">
                                      <p:cBhvr>
                                        <p:cTn id="15" dur="500"/>
                                        <p:tgtEl>
                                          <p:spTgt spid="57347">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57347">
                                            <p:txEl>
                                              <p:pRg st="0" end="0"/>
                                            </p:txEl>
                                          </p:spTgt>
                                        </p:tgtEl>
                                        <p:attrNameLst>
                                          <p:attrName>style.visibility</p:attrName>
                                        </p:attrNameLst>
                                      </p:cBhvr>
                                      <p:to>
                                        <p:strVal val="visible"/>
                                      </p:to>
                                    </p:set>
                                    <p:animEffect transition="in" filter="slide(fromLeft)">
                                      <p:cBhvr>
                                        <p:cTn id="19" dur="500"/>
                                        <p:tgtEl>
                                          <p:spTgt spid="57347">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57351"/>
                                        </p:tgtEl>
                                        <p:attrNameLst>
                                          <p:attrName>style.visibility</p:attrName>
                                        </p:attrNameLst>
                                      </p:cBhvr>
                                      <p:to>
                                        <p:strVal val="visible"/>
                                      </p:to>
                                    </p:set>
                                    <p:animEffect transition="in" filter="fade">
                                      <p:cBhvr>
                                        <p:cTn id="23" dur="1000"/>
                                        <p:tgtEl>
                                          <p:spTgt spid="57351"/>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57352"/>
                                        </p:tgtEl>
                                        <p:attrNameLst>
                                          <p:attrName>style.visibility</p:attrName>
                                        </p:attrNameLst>
                                      </p:cBhvr>
                                      <p:to>
                                        <p:strVal val="visible"/>
                                      </p:to>
                                    </p:set>
                                    <p:animEffect transition="in" filter="fade">
                                      <p:cBhvr>
                                        <p:cTn id="27" dur="1000"/>
                                        <p:tgtEl>
                                          <p:spTgt spid="57352"/>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57353"/>
                                        </p:tgtEl>
                                        <p:attrNameLst>
                                          <p:attrName>style.visibility</p:attrName>
                                        </p:attrNameLst>
                                      </p:cBhvr>
                                      <p:to>
                                        <p:strVal val="visible"/>
                                      </p:to>
                                    </p:set>
                                    <p:animEffect transition="in" filter="fade">
                                      <p:cBhvr>
                                        <p:cTn id="31" dur="1000"/>
                                        <p:tgtEl>
                                          <p:spTgt spid="57353"/>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57354"/>
                                        </p:tgtEl>
                                        <p:attrNameLst>
                                          <p:attrName>style.visibility</p:attrName>
                                        </p:attrNameLst>
                                      </p:cBhvr>
                                      <p:to>
                                        <p:strVal val="visible"/>
                                      </p:to>
                                    </p:set>
                                    <p:animEffect transition="in" filter="fade">
                                      <p:cBhvr>
                                        <p:cTn id="35" dur="1000"/>
                                        <p:tgtEl>
                                          <p:spTgt spid="57354"/>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57355"/>
                                        </p:tgtEl>
                                        <p:attrNameLst>
                                          <p:attrName>style.visibility</p:attrName>
                                        </p:attrNameLst>
                                      </p:cBhvr>
                                      <p:to>
                                        <p:strVal val="visible"/>
                                      </p:to>
                                    </p:set>
                                    <p:animEffect transition="in" filter="fade">
                                      <p:cBhvr>
                                        <p:cTn id="39" dur="1000"/>
                                        <p:tgtEl>
                                          <p:spTgt spid="57355"/>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7356"/>
                                        </p:tgtEl>
                                        <p:attrNameLst>
                                          <p:attrName>style.visibility</p:attrName>
                                        </p:attrNameLst>
                                      </p:cBhvr>
                                      <p:to>
                                        <p:strVal val="visible"/>
                                      </p:to>
                                    </p:set>
                                    <p:animEffect transition="in" filter="wipe(up)">
                                      <p:cBhvr>
                                        <p:cTn id="44" dur="500"/>
                                        <p:tgtEl>
                                          <p:spTgt spid="57356"/>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57357"/>
                                        </p:tgtEl>
                                        <p:attrNameLst>
                                          <p:attrName>style.visibility</p:attrName>
                                        </p:attrNameLst>
                                      </p:cBhvr>
                                      <p:to>
                                        <p:strVal val="visible"/>
                                      </p:to>
                                    </p:set>
                                    <p:animEffect transition="in" filter="wipe(up)">
                                      <p:cBhvr>
                                        <p:cTn id="48" dur="500"/>
                                        <p:tgtEl>
                                          <p:spTgt spid="57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animBg="1"/>
      <p:bldP spid="57351" grpId="0" animBg="1"/>
      <p:bldP spid="57352" grpId="0" animBg="1"/>
      <p:bldP spid="57353" grpId="0" animBg="1"/>
      <p:bldP spid="57354" grpId="0" animBg="1"/>
      <p:bldP spid="57355" grpId="0" animBg="1"/>
      <p:bldP spid="57356" grpId="0" animBg="1"/>
      <p:bldP spid="5735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58371" name="Rectangle 3"/>
          <p:cNvSpPr>
            <a:spLocks noGrp="1" noChangeArrowheads="1"/>
          </p:cNvSpPr>
          <p:nvPr>
            <p:ph type="body" idx="1"/>
          </p:nvPr>
        </p:nvSpPr>
        <p:spPr>
          <a:xfrm>
            <a:off x="1331913" y="1989138"/>
            <a:ext cx="6780212" cy="1368425"/>
          </a:xfrm>
          <a:ln w="76200">
            <a:solidFill>
              <a:srgbClr val="0000FF"/>
            </a:solidFill>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chor="ctr">
            <a:noAutofit/>
          </a:bodyPr>
          <a:lstStyle/>
          <a:p>
            <a:pPr algn="ctr" fontAlgn="auto">
              <a:spcAft>
                <a:spcPts val="0"/>
              </a:spcAft>
              <a:buFontTx/>
              <a:buNone/>
              <a:defRPr/>
            </a:pP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 фамилией какого ученого связано слово алгоритм?</a:t>
            </a:r>
          </a:p>
        </p:txBody>
      </p:sp>
      <p:sp>
        <p:nvSpPr>
          <p:cNvPr id="34820"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4822"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28</a:t>
            </a:r>
          </a:p>
        </p:txBody>
      </p:sp>
      <p:sp>
        <p:nvSpPr>
          <p:cNvPr id="58375"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8376"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8377"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8378"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58379"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58380" name="Rectangle 12"/>
          <p:cNvSpPr>
            <a:spLocks noChangeArrowheads="1"/>
          </p:cNvSpPr>
          <p:nvPr/>
        </p:nvSpPr>
        <p:spPr bwMode="auto">
          <a:xfrm>
            <a:off x="4572000" y="3716338"/>
            <a:ext cx="4321175" cy="574675"/>
          </a:xfrm>
          <a:prstGeom prst="rect">
            <a:avLst/>
          </a:prstGeom>
          <a:ln w="76200" cmpd="thickThin" algn="ctr">
            <a:solidFill>
              <a:srgbClr val="0000FF"/>
            </a:solidFill>
            <a:miter lim="800000"/>
            <a:headEnd/>
            <a:tailEnd/>
          </a:ln>
        </p:spPr>
        <p:txBody>
          <a:bodyPr wrap="none" anchor="ctr"/>
          <a:lstStyle/>
          <a:p>
            <a:r>
              <a:rPr lang="ru-RU" sz="3200" b="1" i="1">
                <a:solidFill>
                  <a:srgbClr val="660033"/>
                </a:solidFill>
                <a:latin typeface="Calibri" pitchFamily="34" charset="0"/>
              </a:rPr>
              <a:t>Правильный ответ</a:t>
            </a:r>
          </a:p>
        </p:txBody>
      </p:sp>
      <p:sp useBgFill="1">
        <p:nvSpPr>
          <p:cNvPr id="58381" name="AutoShape 13"/>
          <p:cNvSpPr>
            <a:spLocks noChangeArrowheads="1"/>
          </p:cNvSpPr>
          <p:nvPr/>
        </p:nvSpPr>
        <p:spPr bwMode="auto">
          <a:xfrm rot="10800000">
            <a:off x="4859338" y="4797425"/>
            <a:ext cx="4284662" cy="1295400"/>
          </a:xfrm>
          <a:prstGeom prst="wedgeRectCallout">
            <a:avLst>
              <a:gd name="adj1" fmla="val 500"/>
              <a:gd name="adj2" fmla="val 85417"/>
            </a:avLst>
          </a:prstGeom>
          <a:ln w="76200" cmpd="thickThin" algn="ctr">
            <a:solidFill>
              <a:srgbClr val="0000FF"/>
            </a:solidFill>
            <a:miter lim="800000"/>
            <a:headEnd/>
            <a:tailEnd/>
          </a:ln>
          <a:scene3d>
            <a:camera prst="orthographicFront"/>
            <a:lightRig rig="threePt" dir="t"/>
          </a:scene3d>
          <a:sp3d>
            <a:bevelT w="114300" prst="artDeco"/>
          </a:sp3d>
        </p:spPr>
        <p:txBody>
          <a:bodyPr rot="10800000" anchor="ctr"/>
          <a:lstStyle/>
          <a:p>
            <a:pPr algn="ctr" fontAlgn="auto">
              <a:spcBef>
                <a:spcPts val="0"/>
              </a:spcBef>
              <a:spcAft>
                <a:spcPts val="0"/>
              </a:spcAft>
              <a:defRPr/>
            </a:pPr>
            <a:r>
              <a:rPr lang="ru-RU" sz="3200" b="1" i="1" dirty="0" smtClean="0">
                <a:solidFill>
                  <a:srgbClr val="CC0000"/>
                </a:solidFill>
                <a:latin typeface="+mn-lt"/>
              </a:rPr>
              <a:t>Аль - Хорезми</a:t>
            </a:r>
            <a:endParaRPr lang="ru-RU" sz="3200" b="1" i="1" dirty="0">
              <a:solidFill>
                <a:srgbClr val="CC0000"/>
              </a:solidFill>
              <a:latin typeface="+mn-lt"/>
            </a:endParaRPr>
          </a:p>
        </p:txBody>
      </p:sp>
      <p:sp>
        <p:nvSpPr>
          <p:cNvPr id="34831"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58387" name="Rectangle 19">
            <a:hlinkClick r:id="rId4" action="ppaction://hlinksldjump"/>
          </p:cNvPr>
          <p:cNvSpPr>
            <a:spLocks noChangeArrowheads="1"/>
          </p:cNvSpPr>
          <p:nvPr/>
        </p:nvSpPr>
        <p:spPr bwMode="auto">
          <a:xfrm>
            <a:off x="5940425" y="6453188"/>
            <a:ext cx="1420813" cy="2889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fontAlgn="auto">
              <a:spcBef>
                <a:spcPts val="0"/>
              </a:spcBef>
              <a:spcAft>
                <a:spcPts val="0"/>
              </a:spcAft>
              <a:defRPr/>
            </a:pPr>
            <a:r>
              <a:rPr lang="ru-RU" sz="1400"/>
              <a:t>Правила игры</a:t>
            </a: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p:cTn id="7" dur="500" fill="hold"/>
                                        <p:tgtEl>
                                          <p:spTgt spid="58370"/>
                                        </p:tgtEl>
                                        <p:attrNameLst>
                                          <p:attrName>ppt_w</p:attrName>
                                        </p:attrNameLst>
                                      </p:cBhvr>
                                      <p:tavLst>
                                        <p:tav tm="0">
                                          <p:val>
                                            <p:strVal val="#ppt_w*0.70"/>
                                          </p:val>
                                        </p:tav>
                                        <p:tav tm="100000">
                                          <p:val>
                                            <p:strVal val="#ppt_w"/>
                                          </p:val>
                                        </p:tav>
                                      </p:tavLst>
                                    </p:anim>
                                    <p:anim calcmode="lin" valueType="num">
                                      <p:cBhvr>
                                        <p:cTn id="8" dur="500" fill="hold"/>
                                        <p:tgtEl>
                                          <p:spTgt spid="58370"/>
                                        </p:tgtEl>
                                        <p:attrNameLst>
                                          <p:attrName>ppt_h</p:attrName>
                                        </p:attrNameLst>
                                      </p:cBhvr>
                                      <p:tavLst>
                                        <p:tav tm="0">
                                          <p:val>
                                            <p:strVal val="#ppt_h"/>
                                          </p:val>
                                        </p:tav>
                                        <p:tav tm="100000">
                                          <p:val>
                                            <p:strVal val="#ppt_h"/>
                                          </p:val>
                                        </p:tav>
                                      </p:tavLst>
                                    </p:anim>
                                    <p:animEffect transition="in" filter="fade">
                                      <p:cBhvr>
                                        <p:cTn id="9" dur="500"/>
                                        <p:tgtEl>
                                          <p:spTgt spid="58370"/>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58370"/>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58371">
                                            <p:bg/>
                                          </p:spTgt>
                                        </p:tgtEl>
                                        <p:attrNameLst>
                                          <p:attrName>style.visibility</p:attrName>
                                        </p:attrNameLst>
                                      </p:cBhvr>
                                      <p:to>
                                        <p:strVal val="visible"/>
                                      </p:to>
                                    </p:set>
                                    <p:animEffect transition="in" filter="slide(fromLeft)">
                                      <p:cBhvr>
                                        <p:cTn id="15" dur="500"/>
                                        <p:tgtEl>
                                          <p:spTgt spid="58371">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58371">
                                            <p:txEl>
                                              <p:pRg st="0" end="0"/>
                                            </p:txEl>
                                          </p:spTgt>
                                        </p:tgtEl>
                                        <p:attrNameLst>
                                          <p:attrName>style.visibility</p:attrName>
                                        </p:attrNameLst>
                                      </p:cBhvr>
                                      <p:to>
                                        <p:strVal val="visible"/>
                                      </p:to>
                                    </p:set>
                                    <p:animEffect transition="in" filter="slide(fromLeft)">
                                      <p:cBhvr>
                                        <p:cTn id="19" dur="500"/>
                                        <p:tgtEl>
                                          <p:spTgt spid="58371">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58375"/>
                                        </p:tgtEl>
                                        <p:attrNameLst>
                                          <p:attrName>style.visibility</p:attrName>
                                        </p:attrNameLst>
                                      </p:cBhvr>
                                      <p:to>
                                        <p:strVal val="visible"/>
                                      </p:to>
                                    </p:set>
                                    <p:animEffect transition="in" filter="fade">
                                      <p:cBhvr>
                                        <p:cTn id="23" dur="1000"/>
                                        <p:tgtEl>
                                          <p:spTgt spid="58375"/>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58376"/>
                                        </p:tgtEl>
                                        <p:attrNameLst>
                                          <p:attrName>style.visibility</p:attrName>
                                        </p:attrNameLst>
                                      </p:cBhvr>
                                      <p:to>
                                        <p:strVal val="visible"/>
                                      </p:to>
                                    </p:set>
                                    <p:animEffect transition="in" filter="fade">
                                      <p:cBhvr>
                                        <p:cTn id="27" dur="1000"/>
                                        <p:tgtEl>
                                          <p:spTgt spid="58376"/>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58377"/>
                                        </p:tgtEl>
                                        <p:attrNameLst>
                                          <p:attrName>style.visibility</p:attrName>
                                        </p:attrNameLst>
                                      </p:cBhvr>
                                      <p:to>
                                        <p:strVal val="visible"/>
                                      </p:to>
                                    </p:set>
                                    <p:animEffect transition="in" filter="fade">
                                      <p:cBhvr>
                                        <p:cTn id="31" dur="1000"/>
                                        <p:tgtEl>
                                          <p:spTgt spid="58377"/>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58378"/>
                                        </p:tgtEl>
                                        <p:attrNameLst>
                                          <p:attrName>style.visibility</p:attrName>
                                        </p:attrNameLst>
                                      </p:cBhvr>
                                      <p:to>
                                        <p:strVal val="visible"/>
                                      </p:to>
                                    </p:set>
                                    <p:animEffect transition="in" filter="fade">
                                      <p:cBhvr>
                                        <p:cTn id="35" dur="1000"/>
                                        <p:tgtEl>
                                          <p:spTgt spid="58378"/>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58379"/>
                                        </p:tgtEl>
                                        <p:attrNameLst>
                                          <p:attrName>style.visibility</p:attrName>
                                        </p:attrNameLst>
                                      </p:cBhvr>
                                      <p:to>
                                        <p:strVal val="visible"/>
                                      </p:to>
                                    </p:set>
                                    <p:animEffect transition="in" filter="fade">
                                      <p:cBhvr>
                                        <p:cTn id="39" dur="1000"/>
                                        <p:tgtEl>
                                          <p:spTgt spid="58379"/>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8380"/>
                                        </p:tgtEl>
                                        <p:attrNameLst>
                                          <p:attrName>style.visibility</p:attrName>
                                        </p:attrNameLst>
                                      </p:cBhvr>
                                      <p:to>
                                        <p:strVal val="visible"/>
                                      </p:to>
                                    </p:set>
                                    <p:animEffect transition="in" filter="wipe(up)">
                                      <p:cBhvr>
                                        <p:cTn id="44" dur="500"/>
                                        <p:tgtEl>
                                          <p:spTgt spid="58380"/>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58381"/>
                                        </p:tgtEl>
                                        <p:attrNameLst>
                                          <p:attrName>style.visibility</p:attrName>
                                        </p:attrNameLst>
                                      </p:cBhvr>
                                      <p:to>
                                        <p:strVal val="visible"/>
                                      </p:to>
                                    </p:set>
                                    <p:animEffect transition="in" filter="wipe(up)">
                                      <p:cBhvr>
                                        <p:cTn id="48" dur="500"/>
                                        <p:tgtEl>
                                          <p:spTgt spid="58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0" grpId="1"/>
      <p:bldP spid="58371" grpId="0" build="p" animBg="1"/>
      <p:bldP spid="58375" grpId="0" animBg="1"/>
      <p:bldP spid="58376" grpId="0" animBg="1"/>
      <p:bldP spid="58377" grpId="0" animBg="1"/>
      <p:bldP spid="58378" grpId="0" animBg="1"/>
      <p:bldP spid="58379" grpId="0" animBg="1"/>
      <p:bldP spid="58380" grpId="0" animBg="1"/>
      <p:bldP spid="5838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195513" y="274638"/>
            <a:ext cx="6948487"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40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ВОПРОС</a:t>
            </a:r>
          </a:p>
        </p:txBody>
      </p:sp>
      <p:sp>
        <p:nvSpPr>
          <p:cNvPr id="26627" name="Rectangle 3"/>
          <p:cNvSpPr>
            <a:spLocks noGrp="1" noChangeArrowheads="1"/>
          </p:cNvSpPr>
          <p:nvPr>
            <p:ph type="body" idx="1"/>
          </p:nvPr>
        </p:nvSpPr>
        <p:spPr>
          <a:xfrm>
            <a:off x="1142976" y="1857364"/>
            <a:ext cx="7676386" cy="1143009"/>
          </a:xfrm>
          <a:ln w="76200">
            <a:solidFill>
              <a:srgbClr val="FFFF00"/>
            </a:solidFill>
          </a:ln>
          <a:scene3d>
            <a:camera prst="orthographicFront"/>
            <a:lightRig rig="flat" dir="tl">
              <a:rot lat="0" lon="0" rev="6600000"/>
            </a:lightRig>
          </a:scene3d>
          <a:sp3d>
            <a:bevelT w="114300" prst="artDeco"/>
          </a:sp3d>
        </p:spPr>
        <p:style>
          <a:lnRef idx="2">
            <a:schemeClr val="accent6"/>
          </a:lnRef>
          <a:fillRef idx="1">
            <a:schemeClr val="lt1"/>
          </a:fillRef>
          <a:effectRef idx="0">
            <a:schemeClr val="accent6"/>
          </a:effectRef>
          <a:fontRef idx="minor">
            <a:schemeClr val="dk1"/>
          </a:fontRef>
        </p:style>
        <p:txBody>
          <a:bodyPr rtlCol="0">
            <a:normAutofit/>
            <a:sp3d extrusionH="25400" contourW="8890">
              <a:bevelT w="38100" h="31750"/>
              <a:contourClr>
                <a:schemeClr val="accent2">
                  <a:shade val="75000"/>
                </a:schemeClr>
              </a:contourClr>
            </a:sp3d>
          </a:bodyPr>
          <a:lstStyle/>
          <a:p>
            <a:pPr algn="ctr" fontAlgn="auto">
              <a:spcAft>
                <a:spcPts val="0"/>
              </a:spcAft>
              <a:buFontTx/>
              <a:buNone/>
              <a:defRPr/>
            </a:pPr>
            <a:r>
              <a:rPr lang="ru-RU"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Что такое погода?</a:t>
            </a:r>
          </a:p>
        </p:txBody>
      </p:sp>
      <p:sp>
        <p:nvSpPr>
          <p:cNvPr id="5125" name="AutoShape 6">
            <a:hlinkClick r:id="rId3" action="ppaction://hlinksldjump" highlightClick="1"/>
          </p:cNvPr>
          <p:cNvSpPr>
            <a:spLocks noChangeArrowheads="1"/>
          </p:cNvSpPr>
          <p:nvPr/>
        </p:nvSpPr>
        <p:spPr bwMode="auto">
          <a:xfrm>
            <a:off x="571500" y="500063"/>
            <a:ext cx="1042988" cy="1042987"/>
          </a:xfrm>
          <a:prstGeom prst="actionButtonBlank">
            <a:avLst/>
          </a:prstGeom>
          <a:solidFill>
            <a:srgbClr val="FFFF00"/>
          </a:soli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auto">
              <a:spcBef>
                <a:spcPts val="0"/>
              </a:spcBef>
              <a:spcAft>
                <a:spcPts val="0"/>
              </a:spcAft>
              <a:defRPr/>
            </a:pPr>
            <a:endParaRPr lang="ru-RU"/>
          </a:p>
        </p:txBody>
      </p:sp>
      <p:sp>
        <p:nvSpPr>
          <p:cNvPr id="5126" name="WordArt 7" descr="Орех"/>
          <p:cNvSpPr>
            <a:spLocks noChangeArrowheads="1" noChangeShapeType="1" noTextEdit="1"/>
          </p:cNvSpPr>
          <p:nvPr/>
        </p:nvSpPr>
        <p:spPr bwMode="auto">
          <a:xfrm>
            <a:off x="900113" y="765175"/>
            <a:ext cx="287337"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itchFamily="34" charset="0"/>
              </a:rPr>
              <a:t>1</a:t>
            </a:r>
          </a:p>
        </p:txBody>
      </p:sp>
      <p:sp>
        <p:nvSpPr>
          <p:cNvPr id="26633" name="AutoShape 9">
            <a:hlinkClick r:id="" action="ppaction://noaction" highlightClick="1"/>
          </p:cNvPr>
          <p:cNvSpPr>
            <a:spLocks noChangeArrowheads="1"/>
          </p:cNvSpPr>
          <p:nvPr/>
        </p:nvSpPr>
        <p:spPr bwMode="auto">
          <a:xfrm>
            <a:off x="684213" y="5589588"/>
            <a:ext cx="647700" cy="538162"/>
          </a:xfrm>
          <a:prstGeom prst="actionButtonBlank">
            <a:avLst/>
          </a:prstGeom>
          <a:gradFill>
            <a:gsLst>
              <a:gs pos="0">
                <a:srgbClr val="FFFF00"/>
              </a:gs>
              <a:gs pos="0">
                <a:srgbClr val="FFFF00"/>
              </a:gs>
              <a:gs pos="64999">
                <a:srgbClr val="FFFF00"/>
              </a:gs>
              <a:gs pos="100000">
                <a:srgbClr val="D1C39F"/>
              </a:gs>
            </a:gsLst>
            <a:lin ang="54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auto">
              <a:spcBef>
                <a:spcPts val="0"/>
              </a:spcBef>
              <a:spcAft>
                <a:spcPts val="0"/>
              </a:spcAft>
              <a:defRPr/>
            </a:pPr>
            <a:endParaRPr lang="ru-RU"/>
          </a:p>
        </p:txBody>
      </p:sp>
      <p:sp>
        <p:nvSpPr>
          <p:cNvPr id="26634" name="AutoShape 10">
            <a:hlinkClick r:id="" action="ppaction://noaction" highlightClick="1"/>
          </p:cNvPr>
          <p:cNvSpPr>
            <a:spLocks noChangeArrowheads="1"/>
          </p:cNvSpPr>
          <p:nvPr/>
        </p:nvSpPr>
        <p:spPr bwMode="auto">
          <a:xfrm>
            <a:off x="1547813" y="5589588"/>
            <a:ext cx="647700" cy="538162"/>
          </a:xfrm>
          <a:prstGeom prst="actionButtonBlank">
            <a:avLst/>
          </a:prstGeom>
          <a:gradFill>
            <a:gsLst>
              <a:gs pos="0">
                <a:srgbClr val="FFFF00"/>
              </a:gs>
              <a:gs pos="0">
                <a:srgbClr val="FFFF00"/>
              </a:gs>
              <a:gs pos="64999">
                <a:srgbClr val="FFFF00"/>
              </a:gs>
              <a:gs pos="100000">
                <a:srgbClr val="D1C39F"/>
              </a:gs>
            </a:gsLst>
            <a:lin ang="54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auto">
              <a:spcBef>
                <a:spcPts val="0"/>
              </a:spcBef>
              <a:spcAft>
                <a:spcPts val="0"/>
              </a:spcAft>
              <a:defRPr/>
            </a:pPr>
            <a:endParaRPr lang="ru-RU"/>
          </a:p>
        </p:txBody>
      </p:sp>
      <p:sp>
        <p:nvSpPr>
          <p:cNvPr id="26635" name="AutoShape 11">
            <a:hlinkClick r:id="" action="ppaction://noaction" highlightClick="1"/>
          </p:cNvPr>
          <p:cNvSpPr>
            <a:spLocks noChangeArrowheads="1"/>
          </p:cNvSpPr>
          <p:nvPr/>
        </p:nvSpPr>
        <p:spPr bwMode="auto">
          <a:xfrm>
            <a:off x="2411413" y="5589588"/>
            <a:ext cx="647700" cy="538162"/>
          </a:xfrm>
          <a:prstGeom prst="actionButtonBlank">
            <a:avLst/>
          </a:prstGeom>
          <a:gradFill>
            <a:gsLst>
              <a:gs pos="0">
                <a:srgbClr val="FFFF00"/>
              </a:gs>
              <a:gs pos="0">
                <a:srgbClr val="FFFF00"/>
              </a:gs>
              <a:gs pos="64999">
                <a:srgbClr val="FFFF00"/>
              </a:gs>
              <a:gs pos="100000">
                <a:srgbClr val="D1C39F"/>
              </a:gs>
            </a:gsLst>
            <a:lin ang="54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auto">
              <a:spcBef>
                <a:spcPts val="0"/>
              </a:spcBef>
              <a:spcAft>
                <a:spcPts val="0"/>
              </a:spcAft>
              <a:defRPr/>
            </a:pPr>
            <a:endParaRPr lang="ru-RU"/>
          </a:p>
        </p:txBody>
      </p:sp>
      <p:sp>
        <p:nvSpPr>
          <p:cNvPr id="26636" name="AutoShape 12">
            <a:hlinkClick r:id="" action="ppaction://noaction" highlightClick="1"/>
          </p:cNvPr>
          <p:cNvSpPr>
            <a:spLocks noChangeArrowheads="1"/>
          </p:cNvSpPr>
          <p:nvPr/>
        </p:nvSpPr>
        <p:spPr bwMode="auto">
          <a:xfrm>
            <a:off x="3276600" y="5589588"/>
            <a:ext cx="647700" cy="538162"/>
          </a:xfrm>
          <a:prstGeom prst="actionButtonBlank">
            <a:avLst/>
          </a:prstGeom>
          <a:gradFill>
            <a:gsLst>
              <a:gs pos="0">
                <a:srgbClr val="FFFF00"/>
              </a:gs>
              <a:gs pos="0">
                <a:srgbClr val="FFFF00"/>
              </a:gs>
              <a:gs pos="64999">
                <a:srgbClr val="FFFF00"/>
              </a:gs>
              <a:gs pos="100000">
                <a:srgbClr val="D1C39F"/>
              </a:gs>
            </a:gsLst>
            <a:lin ang="54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auto">
              <a:spcBef>
                <a:spcPts val="0"/>
              </a:spcBef>
              <a:spcAft>
                <a:spcPts val="0"/>
              </a:spcAft>
              <a:defRPr/>
            </a:pPr>
            <a:endParaRPr lang="ru-RU"/>
          </a:p>
        </p:txBody>
      </p:sp>
      <p:sp>
        <p:nvSpPr>
          <p:cNvPr id="26637" name="AutoShape 13">
            <a:hlinkClick r:id="" action="ppaction://noaction" highlightClick="1"/>
          </p:cNvPr>
          <p:cNvSpPr>
            <a:spLocks noChangeArrowheads="1"/>
          </p:cNvSpPr>
          <p:nvPr/>
        </p:nvSpPr>
        <p:spPr bwMode="auto">
          <a:xfrm>
            <a:off x="4140200" y="5589588"/>
            <a:ext cx="647700" cy="538162"/>
          </a:xfrm>
          <a:prstGeom prst="actionButtonBlank">
            <a:avLst/>
          </a:prstGeom>
          <a:gradFill>
            <a:gsLst>
              <a:gs pos="0">
                <a:srgbClr val="FFFF00"/>
              </a:gs>
              <a:gs pos="0">
                <a:srgbClr val="FFFF00"/>
              </a:gs>
              <a:gs pos="64999">
                <a:srgbClr val="FFFF00"/>
              </a:gs>
              <a:gs pos="100000">
                <a:srgbClr val="D1C39F"/>
              </a:gs>
            </a:gsLst>
            <a:lin ang="5400000" scaled="0"/>
          </a:gradFill>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fontAlgn="auto">
              <a:spcBef>
                <a:spcPts val="0"/>
              </a:spcBef>
              <a:spcAft>
                <a:spcPts val="0"/>
              </a:spcAft>
              <a:defRPr/>
            </a:pPr>
            <a:endParaRPr lang="ru-RU"/>
          </a:p>
        </p:txBody>
      </p:sp>
      <p:sp useBgFill="1">
        <p:nvSpPr>
          <p:cNvPr id="26639" name="Rectangle 15"/>
          <p:cNvSpPr>
            <a:spLocks noChangeArrowheads="1"/>
          </p:cNvSpPr>
          <p:nvPr/>
        </p:nvSpPr>
        <p:spPr bwMode="auto">
          <a:xfrm>
            <a:off x="4286248" y="3429000"/>
            <a:ext cx="4606927" cy="574675"/>
          </a:xfrm>
          <a:prstGeom prst="rect">
            <a:avLst/>
          </a:prstGeom>
          <a:ln w="57150">
            <a:solidFill>
              <a:srgbClr val="EC20CF"/>
            </a:solidFill>
            <a:headEnd/>
            <a:tailEnd/>
          </a:ln>
          <a:scene3d>
            <a:camera prst="orthographicFront">
              <a:rot lat="0" lon="0" rev="0"/>
            </a:camera>
            <a:lightRig rig="contrasting" dir="t">
              <a:rot lat="0" lon="0" rev="4500000"/>
            </a:lightRig>
          </a:scene3d>
          <a:sp3d>
            <a:bevelT w="114300" prst="artDeco"/>
          </a:sp3d>
        </p:spPr>
        <p:style>
          <a:lnRef idx="2">
            <a:schemeClr val="accent1"/>
          </a:lnRef>
          <a:fillRef idx="1">
            <a:schemeClr val="lt1"/>
          </a:fillRef>
          <a:effectRef idx="0">
            <a:schemeClr val="accent1"/>
          </a:effectRef>
          <a:fontRef idx="minor">
            <a:schemeClr val="dk1"/>
          </a:fontRef>
        </p:style>
        <p:txBody>
          <a:bodyPr wrap="none" anchor="ctr">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Правильный ответ</a:t>
            </a:r>
          </a:p>
        </p:txBody>
      </p:sp>
      <p:sp useBgFill="1">
        <p:nvSpPr>
          <p:cNvPr id="26640" name="AutoShape 16"/>
          <p:cNvSpPr>
            <a:spLocks noChangeArrowheads="1"/>
          </p:cNvSpPr>
          <p:nvPr/>
        </p:nvSpPr>
        <p:spPr bwMode="auto">
          <a:xfrm rot="10800000">
            <a:off x="5000627" y="4714884"/>
            <a:ext cx="3459159" cy="1377940"/>
          </a:xfrm>
          <a:prstGeom prst="wedgeRectCallout">
            <a:avLst>
              <a:gd name="adj1" fmla="val -54705"/>
              <a:gd name="adj2" fmla="val 107918"/>
            </a:avLst>
          </a:prstGeom>
          <a:ln w="76200" cmpd="thickThin" algn="ctr">
            <a:solidFill>
              <a:srgbClr val="00CC00"/>
            </a:solidFill>
            <a:miter lim="800000"/>
            <a:headEnd/>
            <a:tailEnd/>
          </a:ln>
          <a:scene3d>
            <a:camera prst="orthographicFront"/>
            <a:lightRig rig="threePt" dir="t"/>
          </a:scene3d>
          <a:sp3d>
            <a:bevelT w="114300" prst="artDeco"/>
          </a:sp3d>
        </p:spPr>
        <p:txBody>
          <a:bodyPr rot="10800000"/>
          <a:lstStyle/>
          <a:p>
            <a:pPr fontAlgn="auto">
              <a:spcBef>
                <a:spcPts val="0"/>
              </a:spcBef>
              <a:spcAft>
                <a:spcPts val="0"/>
              </a:spcAft>
              <a:defRPr/>
            </a:pP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Состояние тропосферы в данном месте и в данное время </a:t>
            </a:r>
          </a:p>
        </p:txBody>
      </p:sp>
      <p:sp>
        <p:nvSpPr>
          <p:cNvPr id="5133" name="Rectangle 20"/>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2664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strVal val="#ppt_w*0.70"/>
                                          </p:val>
                                        </p:tav>
                                        <p:tav tm="100000">
                                          <p:val>
                                            <p:strVal val="#ppt_w"/>
                                          </p:val>
                                        </p:tav>
                                      </p:tavLst>
                                    </p:anim>
                                    <p:anim calcmode="lin" valueType="num">
                                      <p:cBhvr>
                                        <p:cTn id="8" dur="500" fill="hold"/>
                                        <p:tgtEl>
                                          <p:spTgt spid="26626"/>
                                        </p:tgtEl>
                                        <p:attrNameLst>
                                          <p:attrName>ppt_h</p:attrName>
                                        </p:attrNameLst>
                                      </p:cBhvr>
                                      <p:tavLst>
                                        <p:tav tm="0">
                                          <p:val>
                                            <p:strVal val="#ppt_h"/>
                                          </p:val>
                                        </p:tav>
                                        <p:tav tm="100000">
                                          <p:val>
                                            <p:strVal val="#ppt_h"/>
                                          </p:val>
                                        </p:tav>
                                      </p:tavLst>
                                    </p:anim>
                                    <p:animEffect transition="in" filter="fade">
                                      <p:cBhvr>
                                        <p:cTn id="9" dur="500"/>
                                        <p:tgtEl>
                                          <p:spTgt spid="26626"/>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26626"/>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26627">
                                            <p:bg/>
                                          </p:spTgt>
                                        </p:tgtEl>
                                        <p:attrNameLst>
                                          <p:attrName>style.visibility</p:attrName>
                                        </p:attrNameLst>
                                      </p:cBhvr>
                                      <p:to>
                                        <p:strVal val="visible"/>
                                      </p:to>
                                    </p:set>
                                    <p:animEffect transition="in" filter="slide(fromLeft)">
                                      <p:cBhvr>
                                        <p:cTn id="15" dur="500"/>
                                        <p:tgtEl>
                                          <p:spTgt spid="26627">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26627">
                                            <p:txEl>
                                              <p:pRg st="0" end="0"/>
                                            </p:txEl>
                                          </p:spTgt>
                                        </p:tgtEl>
                                        <p:attrNameLst>
                                          <p:attrName>style.visibility</p:attrName>
                                        </p:attrNameLst>
                                      </p:cBhvr>
                                      <p:to>
                                        <p:strVal val="visible"/>
                                      </p:to>
                                    </p:set>
                                    <p:animEffect transition="in" filter="slide(fromLeft)">
                                      <p:cBhvr>
                                        <p:cTn id="19" dur="500"/>
                                        <p:tgtEl>
                                          <p:spTgt spid="26627">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26633"/>
                                        </p:tgtEl>
                                        <p:attrNameLst>
                                          <p:attrName>style.visibility</p:attrName>
                                        </p:attrNameLst>
                                      </p:cBhvr>
                                      <p:to>
                                        <p:strVal val="visible"/>
                                      </p:to>
                                    </p:set>
                                    <p:animEffect transition="in" filter="fade">
                                      <p:cBhvr>
                                        <p:cTn id="23" dur="1000"/>
                                        <p:tgtEl>
                                          <p:spTgt spid="26633"/>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26634"/>
                                        </p:tgtEl>
                                        <p:attrNameLst>
                                          <p:attrName>style.visibility</p:attrName>
                                        </p:attrNameLst>
                                      </p:cBhvr>
                                      <p:to>
                                        <p:strVal val="visible"/>
                                      </p:to>
                                    </p:set>
                                    <p:animEffect transition="in" filter="fade">
                                      <p:cBhvr>
                                        <p:cTn id="27" dur="1000"/>
                                        <p:tgtEl>
                                          <p:spTgt spid="26634"/>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26635"/>
                                        </p:tgtEl>
                                        <p:attrNameLst>
                                          <p:attrName>style.visibility</p:attrName>
                                        </p:attrNameLst>
                                      </p:cBhvr>
                                      <p:to>
                                        <p:strVal val="visible"/>
                                      </p:to>
                                    </p:set>
                                    <p:animEffect transition="in" filter="fade">
                                      <p:cBhvr>
                                        <p:cTn id="31" dur="1000"/>
                                        <p:tgtEl>
                                          <p:spTgt spid="26635"/>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26636"/>
                                        </p:tgtEl>
                                        <p:attrNameLst>
                                          <p:attrName>style.visibility</p:attrName>
                                        </p:attrNameLst>
                                      </p:cBhvr>
                                      <p:to>
                                        <p:strVal val="visible"/>
                                      </p:to>
                                    </p:set>
                                    <p:animEffect transition="in" filter="fade">
                                      <p:cBhvr>
                                        <p:cTn id="35" dur="1000"/>
                                        <p:tgtEl>
                                          <p:spTgt spid="26636"/>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26637"/>
                                        </p:tgtEl>
                                        <p:attrNameLst>
                                          <p:attrName>style.visibility</p:attrName>
                                        </p:attrNameLst>
                                      </p:cBhvr>
                                      <p:to>
                                        <p:strVal val="visible"/>
                                      </p:to>
                                    </p:set>
                                    <p:animEffect transition="in" filter="fade">
                                      <p:cBhvr>
                                        <p:cTn id="39" dur="1000"/>
                                        <p:tgtEl>
                                          <p:spTgt spid="26637"/>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26639"/>
                                        </p:tgtEl>
                                        <p:attrNameLst>
                                          <p:attrName>style.visibility</p:attrName>
                                        </p:attrNameLst>
                                      </p:cBhvr>
                                      <p:to>
                                        <p:strVal val="visible"/>
                                      </p:to>
                                    </p:set>
                                    <p:animEffect transition="in" filter="wipe(left)">
                                      <p:cBhvr>
                                        <p:cTn id="44" dur="500"/>
                                        <p:tgtEl>
                                          <p:spTgt spid="26639"/>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26640"/>
                                        </p:tgtEl>
                                        <p:attrNameLst>
                                          <p:attrName>style.visibility</p:attrName>
                                        </p:attrNameLst>
                                      </p:cBhvr>
                                      <p:to>
                                        <p:strVal val="visible"/>
                                      </p:to>
                                    </p:set>
                                    <p:animEffect transition="in" filter="wipe(up)">
                                      <p:cBhvr>
                                        <p:cTn id="48" dur="2000"/>
                                        <p:tgtEl>
                                          <p:spTgt spid="26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6" grpId="1"/>
      <p:bldP spid="26627" grpId="0" build="p" animBg="1"/>
      <p:bldP spid="26633" grpId="0" animBg="1"/>
      <p:bldP spid="26634" grpId="0" animBg="1"/>
      <p:bldP spid="26635" grpId="0" animBg="1"/>
      <p:bldP spid="26636" grpId="0" animBg="1"/>
      <p:bldP spid="26637" grpId="0" animBg="1"/>
      <p:bldP spid="26639" grpId="0" animBg="1"/>
      <p:bldP spid="2664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4">
            <a:hlinkClick r:id="" action="ppaction://noaction" highlightClick="1"/>
          </p:cNvPr>
          <p:cNvSpPr>
            <a:spLocks noChangeArrowheads="1"/>
          </p:cNvSpPr>
          <p:nvPr/>
        </p:nvSpPr>
        <p:spPr bwMode="auto">
          <a:xfrm>
            <a:off x="611188" y="476250"/>
            <a:ext cx="1042987" cy="1042988"/>
          </a:xfrm>
          <a:prstGeom prst="actionButtonBlank">
            <a:avLst/>
          </a:prstGeom>
          <a:gradFill rotWithShape="1">
            <a:gsLst>
              <a:gs pos="0">
                <a:schemeClr val="bg1"/>
              </a:gs>
              <a:gs pos="100000">
                <a:srgbClr val="FFFF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6867" name="WordArt 5" descr="Орех"/>
          <p:cNvSpPr>
            <a:spLocks noChangeArrowheads="1" noChangeShapeType="1" noTextEdit="1"/>
          </p:cNvSpPr>
          <p:nvPr/>
        </p:nvSpPr>
        <p:spPr bwMode="auto">
          <a:xfrm>
            <a:off x="827088" y="692150"/>
            <a:ext cx="576262"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12</a:t>
            </a:r>
          </a:p>
        </p:txBody>
      </p:sp>
      <p:sp>
        <p:nvSpPr>
          <p:cNvPr id="61449" name="WordArt 9"/>
          <p:cNvSpPr>
            <a:spLocks noChangeArrowheads="1" noChangeShapeType="1" noTextEdit="1"/>
          </p:cNvSpPr>
          <p:nvPr/>
        </p:nvSpPr>
        <p:spPr bwMode="auto">
          <a:xfrm rot="21388412">
            <a:off x="556377" y="2825090"/>
            <a:ext cx="8301875" cy="2087563"/>
          </a:xfrm>
          <a:prstGeom prst="rect">
            <a:avLst/>
          </a:prstGeom>
        </p:spPr>
        <p:txBody>
          <a:bodyPr wrap="none" fromWordArt="1">
            <a:prstTxWarp prst="textFadeRight">
              <a:avLst>
                <a:gd name="adj" fmla="val 20748"/>
              </a:avLst>
            </a:prstTxWarp>
            <a:scene3d>
              <a:camera prst="orthographicFront"/>
              <a:lightRig rig="glow" dir="tl">
                <a:rot lat="0" lon="0" rev="5400000"/>
              </a:lightRig>
            </a:scene3d>
            <a:sp3d contourW="12700">
              <a:bevelT w="25400" h="25400"/>
              <a:contourClr>
                <a:schemeClr val="accent6">
                  <a:shade val="73000"/>
                </a:schemeClr>
              </a:contourClr>
            </a:sp3d>
          </a:bodyPr>
          <a:lstStyle/>
          <a:p>
            <a:pPr fontAlgn="auto">
              <a:spcBef>
                <a:spcPts val="0"/>
              </a:spcBef>
              <a:spcAft>
                <a:spcPts val="0"/>
              </a:spcAft>
              <a:defRPr/>
            </a:pPr>
            <a:r>
              <a:rPr lang="ru-RU" sz="3600" b="1" kern="1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a:cs typeface="Times New Roman"/>
              </a:rPr>
              <a:t>Как жаль! Как жаль!</a:t>
            </a:r>
          </a:p>
        </p:txBody>
      </p:sp>
      <p:sp>
        <p:nvSpPr>
          <p:cNvPr id="61450" name="WordArt 10"/>
          <p:cNvSpPr>
            <a:spLocks noChangeArrowheads="1" noChangeShapeType="1" noTextEdit="1"/>
          </p:cNvSpPr>
          <p:nvPr/>
        </p:nvSpPr>
        <p:spPr bwMode="auto">
          <a:xfrm>
            <a:off x="1908175" y="765175"/>
            <a:ext cx="6983413" cy="1584325"/>
          </a:xfrm>
          <a:prstGeom prst="rect">
            <a:avLst/>
          </a:prstGeom>
        </p:spPr>
        <p:txBody>
          <a:bodyPr wrap="none" fromWordArt="1">
            <a:prstTxWarp prst="textPlain">
              <a:avLst>
                <a:gd name="adj" fmla="val 50000"/>
              </a:avLst>
            </a:prstTxWarp>
          </a:bodyPr>
          <a:lstStyle/>
          <a:p>
            <a:pPr fontAlgn="auto">
              <a:spcBef>
                <a:spcPts val="0"/>
              </a:spcBef>
              <a:spcAft>
                <a:spcPts val="0"/>
              </a:spcAft>
              <a:defRPr/>
            </a:pPr>
            <a:r>
              <a:rPr lang="ru-RU" sz="3600" b="1" i="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Увы! </a:t>
            </a:r>
            <a:r>
              <a:rPr lang="ru-RU" sz="3600" b="1" i="1" kern="1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Ваш капитал</a:t>
            </a:r>
            <a:endParaRPr lang="ru-RU" sz="3600" b="1" i="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endParaRPr>
          </a:p>
          <a:p>
            <a:pPr fontAlgn="auto">
              <a:spcBef>
                <a:spcPts val="0"/>
              </a:spcBef>
              <a:spcAft>
                <a:spcPts val="0"/>
              </a:spcAft>
              <a:defRPr/>
            </a:pPr>
            <a:r>
              <a:rPr lang="ru-RU" sz="3600" b="1" i="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 </a:t>
            </a:r>
            <a:r>
              <a:rPr lang="ru-RU" sz="3600" b="1" i="1" kern="1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уменьшается </a:t>
            </a:r>
            <a:r>
              <a:rPr lang="ru-RU" sz="3600" b="1" i="1" kern="1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cs typeface="Arial"/>
              </a:rPr>
              <a:t>в 2 раза! </a:t>
            </a:r>
          </a:p>
        </p:txBody>
      </p:sp>
      <p:sp>
        <p:nvSpPr>
          <p:cNvPr id="36871" name="AutoShape 11" descr="Букет">
            <a:hlinkClick r:id="rId4" action="ppaction://hlinksldjump"/>
          </p:cNvPr>
          <p:cNvSpPr>
            <a:spLocks noChangeArrowheads="1"/>
          </p:cNvSpPr>
          <p:nvPr/>
        </p:nvSpPr>
        <p:spPr bwMode="auto">
          <a:xfrm>
            <a:off x="5003800" y="5229225"/>
            <a:ext cx="3455988" cy="1152525"/>
          </a:xfrm>
          <a:prstGeom prst="notchedRightArrow">
            <a:avLst>
              <a:gd name="adj1" fmla="val 66954"/>
              <a:gd name="adj2" fmla="val 7831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ПЕРЕХОД ХОДА</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1450"/>
                                        </p:tgtEl>
                                        <p:attrNameLst>
                                          <p:attrName>style.visibility</p:attrName>
                                        </p:attrNameLst>
                                      </p:cBhvr>
                                      <p:to>
                                        <p:strVal val="visible"/>
                                      </p:to>
                                    </p:set>
                                    <p:anim calcmode="lin" valueType="num">
                                      <p:cBhvr>
                                        <p:cTn id="7" dur="500" decel="50000" fill="hold">
                                          <p:stCondLst>
                                            <p:cond delay="0"/>
                                          </p:stCondLst>
                                        </p:cTn>
                                        <p:tgtEl>
                                          <p:spTgt spid="6145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145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1450"/>
                                        </p:tgtEl>
                                        <p:attrNameLst>
                                          <p:attrName>ppt_w</p:attrName>
                                        </p:attrNameLst>
                                      </p:cBhvr>
                                      <p:tavLst>
                                        <p:tav tm="0">
                                          <p:val>
                                            <p:strVal val="#ppt_w*.05"/>
                                          </p:val>
                                        </p:tav>
                                        <p:tav tm="100000">
                                          <p:val>
                                            <p:strVal val="#ppt_w"/>
                                          </p:val>
                                        </p:tav>
                                      </p:tavLst>
                                    </p:anim>
                                    <p:anim calcmode="lin" valueType="num">
                                      <p:cBhvr>
                                        <p:cTn id="10" dur="1000" fill="hold"/>
                                        <p:tgtEl>
                                          <p:spTgt spid="6145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145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145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145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1450"/>
                                        </p:tgtEl>
                                      </p:cBhvr>
                                    </p:animEffect>
                                  </p:childTnLst>
                                  <p:subTnLst>
                                    <p:audio>
                                      <p:cMediaNode>
                                        <p:cTn display="0" masterRel="sameClick">
                                          <p:stCondLst>
                                            <p:cond evt="begin" delay="0">
                                              <p:tn val="5"/>
                                            </p:cond>
                                          </p:stCondLst>
                                          <p:endCondLst>
                                            <p:cond evt="onStopAudio" delay="0">
                                              <p:tgtEl>
                                                <p:sldTgt/>
                                              </p:tgtEl>
                                            </p:cond>
                                          </p:endCondLst>
                                        </p:cTn>
                                        <p:tgtEl>
                                          <p:sndTgt r:embed="rId2" name="wind.wav" builtIn="1"/>
                                        </p:tgtEl>
                                      </p:cMediaNode>
                                    </p:audio>
                                  </p:subTnLst>
                                </p:cTn>
                              </p:par>
                              <p:par>
                                <p:cTn id="15" presetID="3" presetClass="emph" presetSubtype="2" repeatCount="indefinite" fill="hold" grpId="1" nodeType="withEffect">
                                  <p:stCondLst>
                                    <p:cond delay="0"/>
                                  </p:stCondLst>
                                  <p:childTnLst>
                                    <p:animClr clrSpc="rgb" dir="cw">
                                      <p:cBhvr>
                                        <p:cTn id="16" dur="2000" fill="hold"/>
                                        <p:tgtEl>
                                          <p:spTgt spid="61450"/>
                                        </p:tgtEl>
                                        <p:attrNameLst>
                                          <p:attrName>style.color</p:attrName>
                                        </p:attrNameLst>
                                      </p:cBhvr>
                                      <p:to>
                                        <a:srgbClr val="FF0000"/>
                                      </p:to>
                                    </p:animClr>
                                    <p:set>
                                      <p:cBhvr>
                                        <p:cTn id="17" dur="2000" fill="hold"/>
                                        <p:tgtEl>
                                          <p:spTgt spid="61450"/>
                                        </p:tgtEl>
                                        <p:attrNameLst>
                                          <p:attrName>fill.type</p:attrName>
                                        </p:attrNameLst>
                                      </p:cBhvr>
                                      <p:to>
                                        <p:strVal val="solid"/>
                                      </p:to>
                                    </p:set>
                                    <p:set>
                                      <p:cBhvr>
                                        <p:cTn id="18" dur="2000" fill="hold"/>
                                        <p:tgtEl>
                                          <p:spTgt spid="61450"/>
                                        </p:tgtEl>
                                        <p:attrNameLst>
                                          <p:attrName>fill.on</p:attrName>
                                        </p:attrNameLst>
                                      </p:cBhvr>
                                      <p:to>
                                        <p:strVal val="true"/>
                                      </p:to>
                                    </p:set>
                                  </p:childTnLst>
                                </p:cTn>
                              </p:par>
                            </p:childTnLst>
                          </p:cTn>
                        </p:par>
                        <p:par>
                          <p:cTn id="19" fill="hold">
                            <p:stCondLst>
                              <p:cond delay="2000"/>
                            </p:stCondLst>
                            <p:childTnLst>
                              <p:par>
                                <p:cTn id="20" presetID="22" presetClass="entr" presetSubtype="2" repeatCount="indefinite" fill="hold" grpId="0" nodeType="afterEffect">
                                  <p:stCondLst>
                                    <p:cond delay="0"/>
                                  </p:stCondLst>
                                  <p:childTnLst>
                                    <p:set>
                                      <p:cBhvr>
                                        <p:cTn id="21" dur="1" fill="hold">
                                          <p:stCondLst>
                                            <p:cond delay="0"/>
                                          </p:stCondLst>
                                        </p:cTn>
                                        <p:tgtEl>
                                          <p:spTgt spid="61449"/>
                                        </p:tgtEl>
                                        <p:attrNameLst>
                                          <p:attrName>style.visibility</p:attrName>
                                        </p:attrNameLst>
                                      </p:cBhvr>
                                      <p:to>
                                        <p:strVal val="visible"/>
                                      </p:to>
                                    </p:set>
                                    <p:animEffect transition="in" filter="wipe(right)">
                                      <p:cBhvr>
                                        <p:cTn id="22" dur="2000"/>
                                        <p:tgtEl>
                                          <p:spTgt spid="61449"/>
                                        </p:tgtEl>
                                      </p:cBhvr>
                                    </p:animEffect>
                                  </p:childTnLst>
                                  <p:subTnLst>
                                    <p:audio>
                                      <p:cMediaNode>
                                        <p:cTn display="0" masterRel="sameClick">
                                          <p:stCondLst>
                                            <p:cond evt="begin" delay="0">
                                              <p:tn val="20"/>
                                            </p:cond>
                                          </p:stCondLst>
                                          <p:endCondLst>
                                            <p:cond evt="onStopAudio" delay="0">
                                              <p:tgtEl>
                                                <p:sldTgt/>
                                              </p:tgtEl>
                                            </p:cond>
                                          </p:endCondLst>
                                        </p:cTn>
                                        <p:tgtEl>
                                          <p:sndTgt r:embed="rId3" name="breez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9" grpId="0" animBg="1"/>
      <p:bldP spid="61450" grpId="0" animBg="1"/>
      <p:bldP spid="61450"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a:hlinkClick r:id="" action="ppaction://noaction" highlightClick="1"/>
          </p:cNvPr>
          <p:cNvSpPr>
            <a:spLocks noChangeArrowheads="1"/>
          </p:cNvSpPr>
          <p:nvPr/>
        </p:nvSpPr>
        <p:spPr bwMode="auto">
          <a:xfrm>
            <a:off x="611188" y="476250"/>
            <a:ext cx="1042987" cy="1042988"/>
          </a:xfrm>
          <a:prstGeom prst="actionButtonBlank">
            <a:avLst/>
          </a:prstGeom>
          <a:gradFill rotWithShape="1">
            <a:gsLst>
              <a:gs pos="0">
                <a:schemeClr val="bg1"/>
              </a:gs>
              <a:gs pos="100000">
                <a:srgbClr val="00CC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7892" name="WordArt 3" descr="Орех"/>
          <p:cNvSpPr>
            <a:spLocks noChangeArrowheads="1" noChangeShapeType="1" noTextEdit="1"/>
          </p:cNvSpPr>
          <p:nvPr/>
        </p:nvSpPr>
        <p:spPr bwMode="auto">
          <a:xfrm>
            <a:off x="827088" y="692150"/>
            <a:ext cx="576262"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14</a:t>
            </a:r>
          </a:p>
        </p:txBody>
      </p:sp>
      <p:sp>
        <p:nvSpPr>
          <p:cNvPr id="66565" name="WordArt 5"/>
          <p:cNvSpPr>
            <a:spLocks noChangeArrowheads="1" noChangeShapeType="1" noTextEdit="1"/>
          </p:cNvSpPr>
          <p:nvPr/>
        </p:nvSpPr>
        <p:spPr bwMode="auto">
          <a:xfrm rot="20811206">
            <a:off x="221130" y="3513380"/>
            <a:ext cx="8657947" cy="2087562"/>
          </a:xfrm>
          <a:prstGeom prst="rect">
            <a:avLst/>
          </a:prstGeom>
        </p:spPr>
        <p:txBody>
          <a:bodyPr wrap="none" fromWordArt="1">
            <a:prstTxWarp prst="textFadeRight">
              <a:avLst>
                <a:gd name="adj" fmla="val 2118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36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a:cs typeface="Times New Roman"/>
              </a:rPr>
              <a:t>Ура!!!  Ура!!!   Ура!!!</a:t>
            </a:r>
          </a:p>
        </p:txBody>
      </p:sp>
      <p:sp>
        <p:nvSpPr>
          <p:cNvPr id="66566" name="WordArt 6"/>
          <p:cNvSpPr>
            <a:spLocks noChangeArrowheads="1" noChangeShapeType="1" noTextEdit="1"/>
          </p:cNvSpPr>
          <p:nvPr/>
        </p:nvSpPr>
        <p:spPr bwMode="auto">
          <a:xfrm>
            <a:off x="1835150" y="765175"/>
            <a:ext cx="6983413" cy="1584325"/>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3600" b="1" i="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cs typeface="Arial"/>
              </a:rPr>
              <a:t>Повезло! </a:t>
            </a:r>
            <a:r>
              <a:rPr lang="ru-RU" sz="3600" b="1" i="1" kern="1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cs typeface="Arial"/>
              </a:rPr>
              <a:t>Заработанная </a:t>
            </a:r>
            <a:endParaRPr lang="ru-RU" sz="3600" b="1" i="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cs typeface="Arial"/>
            </a:endParaRPr>
          </a:p>
          <a:p>
            <a:pPr algn="ctr" fontAlgn="auto">
              <a:spcBef>
                <a:spcPts val="0"/>
              </a:spcBef>
              <a:spcAft>
                <a:spcPts val="0"/>
              </a:spcAft>
              <a:defRPr/>
            </a:pPr>
            <a:r>
              <a:rPr lang="ru-RU" sz="3600" b="1" i="1" kern="1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cs typeface="Arial"/>
              </a:rPr>
              <a:t>сумма удваивается</a:t>
            </a:r>
            <a:r>
              <a:rPr lang="ru-RU" sz="3600" b="1" i="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a:cs typeface="Arial"/>
              </a:rPr>
              <a:t>!</a:t>
            </a:r>
          </a:p>
        </p:txBody>
      </p:sp>
      <p:sp>
        <p:nvSpPr>
          <p:cNvPr id="37895" name="AutoShape 9" descr="Букет">
            <a:hlinkClick r:id="rId4" action="ppaction://hlinksldjump"/>
          </p:cNvPr>
          <p:cNvSpPr>
            <a:spLocks noChangeArrowheads="1"/>
          </p:cNvSpPr>
          <p:nvPr/>
        </p:nvSpPr>
        <p:spPr bwMode="auto">
          <a:xfrm>
            <a:off x="5003800" y="5229225"/>
            <a:ext cx="3455988" cy="1152525"/>
          </a:xfrm>
          <a:prstGeom prst="notchedRightArrow">
            <a:avLst>
              <a:gd name="adj1" fmla="val 66954"/>
              <a:gd name="adj2" fmla="val 7831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ПЕРЕХОД ХОДА</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6566"/>
                                        </p:tgtEl>
                                        <p:attrNameLst>
                                          <p:attrName>style.visibility</p:attrName>
                                        </p:attrNameLst>
                                      </p:cBhvr>
                                      <p:to>
                                        <p:strVal val="visible"/>
                                      </p:to>
                                    </p:set>
                                    <p:anim calcmode="lin" valueType="num">
                                      <p:cBhvr>
                                        <p:cTn id="7" dur="500" decel="50000" fill="hold">
                                          <p:stCondLst>
                                            <p:cond delay="0"/>
                                          </p:stCondLst>
                                        </p:cTn>
                                        <p:tgtEl>
                                          <p:spTgt spid="6656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656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6566"/>
                                        </p:tgtEl>
                                        <p:attrNameLst>
                                          <p:attrName>ppt_w</p:attrName>
                                        </p:attrNameLst>
                                      </p:cBhvr>
                                      <p:tavLst>
                                        <p:tav tm="0">
                                          <p:val>
                                            <p:strVal val="#ppt_w*.05"/>
                                          </p:val>
                                        </p:tav>
                                        <p:tav tm="100000">
                                          <p:val>
                                            <p:strVal val="#ppt_w"/>
                                          </p:val>
                                        </p:tav>
                                      </p:tavLst>
                                    </p:anim>
                                    <p:anim calcmode="lin" valueType="num">
                                      <p:cBhvr>
                                        <p:cTn id="10" dur="1000" fill="hold"/>
                                        <p:tgtEl>
                                          <p:spTgt spid="6656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656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656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656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6566"/>
                                        </p:tgtEl>
                                      </p:cBhvr>
                                    </p:animEffect>
                                  </p:childTnLst>
                                  <p:subTnLst>
                                    <p:audio>
                                      <p:cMediaNode>
                                        <p:cTn display="0" masterRel="sameClick">
                                          <p:stCondLst>
                                            <p:cond evt="begin" delay="0">
                                              <p:tn val="5"/>
                                            </p:cond>
                                          </p:stCondLst>
                                          <p:endCondLst>
                                            <p:cond evt="onStopAudio" delay="0">
                                              <p:tgtEl>
                                                <p:sldTgt/>
                                              </p:tgtEl>
                                            </p:cond>
                                          </p:endCondLst>
                                        </p:cTn>
                                        <p:tgtEl>
                                          <p:sndTgt r:embed="rId2" name="wind.wav" builtIn="1"/>
                                        </p:tgtEl>
                                      </p:cMediaNode>
                                    </p:audio>
                                  </p:subTnLst>
                                </p:cTn>
                              </p:par>
                              <p:par>
                                <p:cTn id="15" presetID="3" presetClass="emph" presetSubtype="2" repeatCount="indefinite" fill="hold" grpId="1" nodeType="withEffect">
                                  <p:stCondLst>
                                    <p:cond delay="0"/>
                                  </p:stCondLst>
                                  <p:childTnLst>
                                    <p:animClr clrSpc="rgb" dir="cw">
                                      <p:cBhvr>
                                        <p:cTn id="16" dur="2000" fill="hold"/>
                                        <p:tgtEl>
                                          <p:spTgt spid="66566"/>
                                        </p:tgtEl>
                                        <p:attrNameLst>
                                          <p:attrName>style.color</p:attrName>
                                        </p:attrNameLst>
                                      </p:cBhvr>
                                      <p:to>
                                        <a:srgbClr val="FF0000"/>
                                      </p:to>
                                    </p:animClr>
                                    <p:set>
                                      <p:cBhvr>
                                        <p:cTn id="17" dur="2000" fill="hold"/>
                                        <p:tgtEl>
                                          <p:spTgt spid="66566"/>
                                        </p:tgtEl>
                                        <p:attrNameLst>
                                          <p:attrName>fill.type</p:attrName>
                                        </p:attrNameLst>
                                      </p:cBhvr>
                                      <p:to>
                                        <p:strVal val="solid"/>
                                      </p:to>
                                    </p:set>
                                    <p:set>
                                      <p:cBhvr>
                                        <p:cTn id="18" dur="2000" fill="hold"/>
                                        <p:tgtEl>
                                          <p:spTgt spid="66566"/>
                                        </p:tgtEl>
                                        <p:attrNameLst>
                                          <p:attrName>fill.on</p:attrName>
                                        </p:attrNameLst>
                                      </p:cBhvr>
                                      <p:to>
                                        <p:strVal val="true"/>
                                      </p:to>
                                    </p:set>
                                  </p:childTnLst>
                                </p:cTn>
                              </p:par>
                            </p:childTnLst>
                          </p:cTn>
                        </p:par>
                        <p:par>
                          <p:cTn id="19" fill="hold">
                            <p:stCondLst>
                              <p:cond delay="2000"/>
                            </p:stCondLst>
                            <p:childTnLst>
                              <p:par>
                                <p:cTn id="20" presetID="22" presetClass="entr" presetSubtype="2" repeatCount="indefinite" fill="hold" grpId="0" nodeType="afterEffect">
                                  <p:stCondLst>
                                    <p:cond delay="0"/>
                                  </p:stCondLst>
                                  <p:childTnLst>
                                    <p:set>
                                      <p:cBhvr>
                                        <p:cTn id="21" dur="1" fill="hold">
                                          <p:stCondLst>
                                            <p:cond delay="0"/>
                                          </p:stCondLst>
                                        </p:cTn>
                                        <p:tgtEl>
                                          <p:spTgt spid="66565"/>
                                        </p:tgtEl>
                                        <p:attrNameLst>
                                          <p:attrName>style.visibility</p:attrName>
                                        </p:attrNameLst>
                                      </p:cBhvr>
                                      <p:to>
                                        <p:strVal val="visible"/>
                                      </p:to>
                                    </p:set>
                                    <p:animEffect transition="in" filter="wipe(right)">
                                      <p:cBhvr>
                                        <p:cTn id="22" dur="2000"/>
                                        <p:tgtEl>
                                          <p:spTgt spid="66565"/>
                                        </p:tgtEl>
                                      </p:cBhvr>
                                    </p:animEffect>
                                  </p:childTnLst>
                                  <p:subTnLst>
                                    <p:audio>
                                      <p:cMediaNode>
                                        <p:cTn display="0" masterRel="sameClick">
                                          <p:stCondLst>
                                            <p:cond evt="begin" delay="0">
                                              <p:tn val="20"/>
                                            </p:cond>
                                          </p:stCondLst>
                                          <p:endCondLst>
                                            <p:cond evt="onStopAudio" delay="0">
                                              <p:tgtEl>
                                                <p:sldTgt/>
                                              </p:tgtEl>
                                            </p:cond>
                                          </p:endCondLst>
                                        </p:cTn>
                                        <p:tgtEl>
                                          <p:sndTgt r:embed="rId3" name="breez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5" grpId="0" animBg="1"/>
      <p:bldP spid="66566" grpId="0" animBg="1"/>
      <p:bldP spid="66566"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a:hlinkClick r:id="" action="ppaction://noaction" highlightClick="1"/>
          </p:cNvPr>
          <p:cNvSpPr>
            <a:spLocks noChangeArrowheads="1"/>
          </p:cNvSpPr>
          <p:nvPr/>
        </p:nvSpPr>
        <p:spPr bwMode="auto">
          <a:xfrm>
            <a:off x="611188" y="476250"/>
            <a:ext cx="1042987" cy="1042988"/>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8915" name="WordArt 3" descr="Орех"/>
          <p:cNvSpPr>
            <a:spLocks noChangeArrowheads="1" noChangeShapeType="1" noTextEdit="1"/>
          </p:cNvSpPr>
          <p:nvPr/>
        </p:nvSpPr>
        <p:spPr bwMode="auto">
          <a:xfrm>
            <a:off x="827088" y="692150"/>
            <a:ext cx="576262"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15</a:t>
            </a:r>
          </a:p>
        </p:txBody>
      </p:sp>
      <p:sp>
        <p:nvSpPr>
          <p:cNvPr id="67589" name="WordArt 5"/>
          <p:cNvSpPr>
            <a:spLocks noChangeArrowheads="1" noChangeShapeType="1" noTextEdit="1"/>
          </p:cNvSpPr>
          <p:nvPr/>
        </p:nvSpPr>
        <p:spPr bwMode="auto">
          <a:xfrm rot="21096121">
            <a:off x="393707" y="3644401"/>
            <a:ext cx="7911916" cy="2087562"/>
          </a:xfrm>
          <a:prstGeom prst="rect">
            <a:avLst/>
          </a:prstGeom>
        </p:spPr>
        <p:txBody>
          <a:bodyPr wrap="none" fromWordArt="1">
            <a:prstTxWarp prst="textFadeRight">
              <a:avLst>
                <a:gd name="adj" fmla="val 20687"/>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36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a:cs typeface="Times New Roman"/>
              </a:rPr>
              <a:t>Ура!!!  Ура!!!   Ура!!!</a:t>
            </a:r>
          </a:p>
        </p:txBody>
      </p:sp>
      <p:sp>
        <p:nvSpPr>
          <p:cNvPr id="67590" name="WordArt 6"/>
          <p:cNvSpPr>
            <a:spLocks noChangeArrowheads="1" noChangeShapeType="1" noTextEdit="1"/>
          </p:cNvSpPr>
          <p:nvPr/>
        </p:nvSpPr>
        <p:spPr bwMode="auto">
          <a:xfrm>
            <a:off x="1835150" y="765175"/>
            <a:ext cx="6983413" cy="1584325"/>
          </a:xfrm>
          <a:prstGeom prst="rect">
            <a:avLst/>
          </a:prstGeom>
        </p:spPr>
        <p:txBody>
          <a:bodyPr wrap="none" fromWordArt="1">
            <a:prstTxWarp prst="textPlain">
              <a:avLst>
                <a:gd name="adj" fmla="val 50000"/>
              </a:avLst>
            </a:prstTxWarp>
            <a:scene3d>
              <a:camera prst="orthographicFront"/>
              <a:lightRig rig="glow" dir="tl">
                <a:rot lat="0" lon="0" rev="5400000"/>
              </a:lightRig>
            </a:scene3d>
            <a:sp3d contourW="12700">
              <a:bevelT w="25400" h="25400"/>
              <a:contourClr>
                <a:schemeClr val="accent6">
                  <a:shade val="73000"/>
                </a:schemeClr>
              </a:contourClr>
            </a:sp3d>
          </a:bodyPr>
          <a:lstStyle/>
          <a:p>
            <a:pPr fontAlgn="auto">
              <a:spcBef>
                <a:spcPts val="0"/>
              </a:spcBef>
              <a:spcAft>
                <a:spcPts val="0"/>
              </a:spcAft>
              <a:defRPr/>
            </a:pPr>
            <a:r>
              <a:rPr lang="ru-RU" sz="3600" b="1" i="1" kern="1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a:cs typeface="Arial"/>
              </a:rPr>
              <a:t>Повезло! </a:t>
            </a:r>
          </a:p>
          <a:p>
            <a:pPr fontAlgn="auto">
              <a:spcBef>
                <a:spcPts val="0"/>
              </a:spcBef>
              <a:spcAft>
                <a:spcPts val="0"/>
              </a:spcAft>
              <a:defRPr/>
            </a:pPr>
            <a:r>
              <a:rPr lang="ru-RU" sz="3600" b="1" i="1" kern="1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a:cs typeface="Arial"/>
              </a:rPr>
              <a:t> </a:t>
            </a:r>
            <a:r>
              <a:rPr lang="ru-RU" sz="3600" b="1" i="1" kern="1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a:cs typeface="Arial"/>
              </a:rPr>
              <a:t>Вы получаете </a:t>
            </a:r>
          </a:p>
          <a:p>
            <a:pPr fontAlgn="auto">
              <a:spcBef>
                <a:spcPts val="0"/>
              </a:spcBef>
              <a:spcAft>
                <a:spcPts val="0"/>
              </a:spcAft>
              <a:defRPr/>
            </a:pPr>
            <a:r>
              <a:rPr lang="ru-RU" sz="3600" b="1" i="1" kern="1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a:cs typeface="Arial"/>
              </a:rPr>
              <a:t>дополнительно 10 у.</a:t>
            </a:r>
            <a:r>
              <a:rPr lang="en-US" sz="3600" b="1" i="1" kern="1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a:cs typeface="Arial"/>
              </a:rPr>
              <a:t>e</a:t>
            </a:r>
            <a:r>
              <a:rPr lang="ru-RU" sz="3600" b="1" i="1" kern="1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a:cs typeface="Arial"/>
              </a:rPr>
              <a:t>.!</a:t>
            </a:r>
            <a:endParaRPr lang="ru-RU" sz="3600" b="1" i="1" kern="1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a:cs typeface="Arial"/>
            </a:endParaRPr>
          </a:p>
        </p:txBody>
      </p:sp>
      <p:sp>
        <p:nvSpPr>
          <p:cNvPr id="38919" name="AutoShape 8" descr="Букет">
            <a:hlinkClick r:id="rId4" action="ppaction://hlinksldjump"/>
          </p:cNvPr>
          <p:cNvSpPr>
            <a:spLocks noChangeArrowheads="1"/>
          </p:cNvSpPr>
          <p:nvPr/>
        </p:nvSpPr>
        <p:spPr bwMode="auto">
          <a:xfrm>
            <a:off x="5003800" y="5229225"/>
            <a:ext cx="3455988" cy="1152525"/>
          </a:xfrm>
          <a:prstGeom prst="notchedRightArrow">
            <a:avLst>
              <a:gd name="adj1" fmla="val 66954"/>
              <a:gd name="adj2" fmla="val 78311"/>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ПЕРЕХОД ХОДА</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67590"/>
                                        </p:tgtEl>
                                        <p:attrNameLst>
                                          <p:attrName>style.visibility</p:attrName>
                                        </p:attrNameLst>
                                      </p:cBhvr>
                                      <p:to>
                                        <p:strVal val="visible"/>
                                      </p:to>
                                    </p:set>
                                    <p:anim calcmode="lin" valueType="num">
                                      <p:cBhvr>
                                        <p:cTn id="7" dur="500" decel="50000" fill="hold">
                                          <p:stCondLst>
                                            <p:cond delay="0"/>
                                          </p:stCondLst>
                                        </p:cTn>
                                        <p:tgtEl>
                                          <p:spTgt spid="6759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759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7590"/>
                                        </p:tgtEl>
                                        <p:attrNameLst>
                                          <p:attrName>ppt_w</p:attrName>
                                        </p:attrNameLst>
                                      </p:cBhvr>
                                      <p:tavLst>
                                        <p:tav tm="0">
                                          <p:val>
                                            <p:strVal val="#ppt_w*.05"/>
                                          </p:val>
                                        </p:tav>
                                        <p:tav tm="100000">
                                          <p:val>
                                            <p:strVal val="#ppt_w"/>
                                          </p:val>
                                        </p:tav>
                                      </p:tavLst>
                                    </p:anim>
                                    <p:anim calcmode="lin" valueType="num">
                                      <p:cBhvr>
                                        <p:cTn id="10" dur="1000" fill="hold"/>
                                        <p:tgtEl>
                                          <p:spTgt spid="6759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759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759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759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7590"/>
                                        </p:tgtEl>
                                      </p:cBhvr>
                                    </p:animEffect>
                                  </p:childTnLst>
                                  <p:subTnLst>
                                    <p:audio>
                                      <p:cMediaNode>
                                        <p:cTn display="0" masterRel="sameClick">
                                          <p:stCondLst>
                                            <p:cond evt="begin" delay="0">
                                              <p:tn val="5"/>
                                            </p:cond>
                                          </p:stCondLst>
                                          <p:endCondLst>
                                            <p:cond evt="onStopAudio" delay="0">
                                              <p:tgtEl>
                                                <p:sldTgt/>
                                              </p:tgtEl>
                                            </p:cond>
                                          </p:endCondLst>
                                        </p:cTn>
                                        <p:tgtEl>
                                          <p:sndTgt r:embed="rId2" name="wind.wav" builtIn="1"/>
                                        </p:tgtEl>
                                      </p:cMediaNode>
                                    </p:audio>
                                  </p:subTnLst>
                                </p:cTn>
                              </p:par>
                              <p:par>
                                <p:cTn id="15" presetID="3" presetClass="emph" presetSubtype="2" repeatCount="indefinite" fill="hold" grpId="1" nodeType="withEffect">
                                  <p:stCondLst>
                                    <p:cond delay="0"/>
                                  </p:stCondLst>
                                  <p:childTnLst>
                                    <p:animClr clrSpc="rgb" dir="cw">
                                      <p:cBhvr>
                                        <p:cTn id="16" dur="2000" fill="hold"/>
                                        <p:tgtEl>
                                          <p:spTgt spid="67590"/>
                                        </p:tgtEl>
                                        <p:attrNameLst>
                                          <p:attrName>style.color</p:attrName>
                                        </p:attrNameLst>
                                      </p:cBhvr>
                                      <p:to>
                                        <a:srgbClr val="FF0000"/>
                                      </p:to>
                                    </p:animClr>
                                    <p:set>
                                      <p:cBhvr>
                                        <p:cTn id="17" dur="2000" fill="hold"/>
                                        <p:tgtEl>
                                          <p:spTgt spid="67590"/>
                                        </p:tgtEl>
                                        <p:attrNameLst>
                                          <p:attrName>fill.type</p:attrName>
                                        </p:attrNameLst>
                                      </p:cBhvr>
                                      <p:to>
                                        <p:strVal val="solid"/>
                                      </p:to>
                                    </p:set>
                                    <p:set>
                                      <p:cBhvr>
                                        <p:cTn id="18" dur="2000" fill="hold"/>
                                        <p:tgtEl>
                                          <p:spTgt spid="67590"/>
                                        </p:tgtEl>
                                        <p:attrNameLst>
                                          <p:attrName>fill.on</p:attrName>
                                        </p:attrNameLst>
                                      </p:cBhvr>
                                      <p:to>
                                        <p:strVal val="true"/>
                                      </p:to>
                                    </p:set>
                                  </p:childTnLst>
                                </p:cTn>
                              </p:par>
                            </p:childTnLst>
                          </p:cTn>
                        </p:par>
                        <p:par>
                          <p:cTn id="19" fill="hold">
                            <p:stCondLst>
                              <p:cond delay="2000"/>
                            </p:stCondLst>
                            <p:childTnLst>
                              <p:par>
                                <p:cTn id="20" presetID="22" presetClass="entr" presetSubtype="2" repeatCount="indefinite" fill="hold" grpId="0" nodeType="afterEffect">
                                  <p:stCondLst>
                                    <p:cond delay="0"/>
                                  </p:stCondLst>
                                  <p:childTnLst>
                                    <p:set>
                                      <p:cBhvr>
                                        <p:cTn id="21" dur="1" fill="hold">
                                          <p:stCondLst>
                                            <p:cond delay="0"/>
                                          </p:stCondLst>
                                        </p:cTn>
                                        <p:tgtEl>
                                          <p:spTgt spid="67589"/>
                                        </p:tgtEl>
                                        <p:attrNameLst>
                                          <p:attrName>style.visibility</p:attrName>
                                        </p:attrNameLst>
                                      </p:cBhvr>
                                      <p:to>
                                        <p:strVal val="visible"/>
                                      </p:to>
                                    </p:set>
                                    <p:animEffect transition="in" filter="wipe(right)">
                                      <p:cBhvr>
                                        <p:cTn id="22" dur="2000"/>
                                        <p:tgtEl>
                                          <p:spTgt spid="67589"/>
                                        </p:tgtEl>
                                      </p:cBhvr>
                                    </p:animEffect>
                                  </p:childTnLst>
                                  <p:subTnLst>
                                    <p:audio>
                                      <p:cMediaNode>
                                        <p:cTn display="0" masterRel="sameClick">
                                          <p:stCondLst>
                                            <p:cond evt="begin" delay="0">
                                              <p:tn val="20"/>
                                            </p:cond>
                                          </p:stCondLst>
                                          <p:endCondLst>
                                            <p:cond evt="onStopAudio" delay="0">
                                              <p:tgtEl>
                                                <p:sldTgt/>
                                              </p:tgtEl>
                                            </p:cond>
                                          </p:endCondLst>
                                        </p:cTn>
                                        <p:tgtEl>
                                          <p:sndTgt r:embed="rId3" name="breez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nimBg="1"/>
      <p:bldP spid="67590" grpId="0" animBg="1"/>
      <p:bldP spid="67590"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70">
            <a:hlinkClick r:id="" action="ppaction://noaction" highlightClick="1"/>
          </p:cNvPr>
          <p:cNvSpPr>
            <a:spLocks noChangeArrowheads="1"/>
          </p:cNvSpPr>
          <p:nvPr/>
        </p:nvSpPr>
        <p:spPr bwMode="auto">
          <a:xfrm>
            <a:off x="357158" y="428604"/>
            <a:ext cx="1042988" cy="1042988"/>
          </a:xfrm>
          <a:prstGeom prst="actionButtonBlank">
            <a:avLst/>
          </a:prstGeom>
          <a:gradFill rotWithShape="1">
            <a:gsLst>
              <a:gs pos="0">
                <a:schemeClr val="bg1"/>
              </a:gs>
              <a:gs pos="100000">
                <a:srgbClr val="7030A0"/>
              </a:gs>
            </a:gsLst>
            <a:path path="rect">
              <a:fillToRect l="50000" t="50000" r="50000" b="50000"/>
            </a:path>
          </a:gradFill>
          <a:ln w="19050">
            <a:noFill/>
            <a:miter lim="800000"/>
            <a:headEnd/>
            <a:tailEnd/>
          </a:ln>
        </p:spPr>
        <p:txBody>
          <a:bodyPr wrap="none"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endParaRPr lang="ru-RU"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endParaRPr>
          </a:p>
        </p:txBody>
      </p:sp>
      <p:sp>
        <p:nvSpPr>
          <p:cNvPr id="29698" name="Rectangle 2"/>
          <p:cNvSpPr>
            <a:spLocks noGrp="1" noChangeArrowheads="1"/>
          </p:cNvSpPr>
          <p:nvPr>
            <p:ph type="title"/>
          </p:nvPr>
        </p:nvSpPr>
        <p:spPr>
          <a:xfrm>
            <a:off x="2195513" y="274638"/>
            <a:ext cx="6591329"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40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29699" name="Rectangle 3"/>
          <p:cNvSpPr>
            <a:spLocks noGrp="1" noChangeArrowheads="1"/>
          </p:cNvSpPr>
          <p:nvPr>
            <p:ph type="body" idx="1"/>
          </p:nvPr>
        </p:nvSpPr>
        <p:spPr>
          <a:xfrm>
            <a:off x="1331913" y="1989138"/>
            <a:ext cx="6780212" cy="1368425"/>
          </a:xfrm>
          <a:ln w="57150">
            <a:solidFill>
              <a:srgbClr val="9445A9"/>
            </a:solidFill>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ormAutofit fontScale="62500" lnSpcReduction="20000"/>
          </a:bodyPr>
          <a:lstStyle/>
          <a:p>
            <a:pPr algn="ctr" fontAlgn="auto">
              <a:spcAft>
                <a:spcPts val="0"/>
              </a:spcAft>
              <a:buFontTx/>
              <a:buNone/>
              <a:defRPr/>
            </a:pPr>
            <a:r>
              <a:rPr lang="ru-RU"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Про него сказали: «Он остановил Солнце и сдвинул Землю».</a:t>
            </a:r>
          </a:p>
          <a:p>
            <a:pPr algn="ctr" fontAlgn="auto">
              <a:spcAft>
                <a:spcPts val="0"/>
              </a:spcAft>
              <a:buFontTx/>
              <a:buNone/>
              <a:defRPr/>
            </a:pPr>
            <a:r>
              <a:rPr lang="ru-RU"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О ком идет речь?</a:t>
            </a:r>
          </a:p>
        </p:txBody>
      </p:sp>
      <p:sp>
        <p:nvSpPr>
          <p:cNvPr id="6150" name="WordArt 6" descr="Орех"/>
          <p:cNvSpPr>
            <a:spLocks noChangeArrowheads="1" noChangeShapeType="1" noTextEdit="1"/>
          </p:cNvSpPr>
          <p:nvPr/>
        </p:nvSpPr>
        <p:spPr bwMode="auto">
          <a:xfrm>
            <a:off x="714348" y="642918"/>
            <a:ext cx="287337"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5</a:t>
            </a:r>
          </a:p>
        </p:txBody>
      </p:sp>
      <p:sp>
        <p:nvSpPr>
          <p:cNvPr id="29703"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9445A9"/>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29704"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9445A9"/>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29705"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9445A9"/>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29706"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9445A9"/>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29707"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9445A9"/>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useBgFill="1">
        <p:nvSpPr>
          <p:cNvPr id="29708" name="Rectangle 12"/>
          <p:cNvSpPr>
            <a:spLocks noChangeArrowheads="1"/>
          </p:cNvSpPr>
          <p:nvPr/>
        </p:nvSpPr>
        <p:spPr bwMode="auto">
          <a:xfrm>
            <a:off x="4071934" y="3716338"/>
            <a:ext cx="4821241" cy="574675"/>
          </a:xfrm>
          <a:prstGeom prst="rect">
            <a:avLst/>
          </a:prstGeom>
          <a:ln w="76200" cmpd="thickThin" algn="ctr">
            <a:solidFill>
              <a:srgbClr val="9445A9"/>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solidFill>
                    <a:srgbClr val="0000FF"/>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29709" name="AutoShape 13"/>
          <p:cNvSpPr>
            <a:spLocks noChangeArrowheads="1"/>
          </p:cNvSpPr>
          <p:nvPr/>
        </p:nvSpPr>
        <p:spPr bwMode="auto">
          <a:xfrm rot="10800000">
            <a:off x="5148263" y="4797425"/>
            <a:ext cx="3311525" cy="1295400"/>
          </a:xfrm>
          <a:prstGeom prst="wedgeRectCallout">
            <a:avLst>
              <a:gd name="adj1" fmla="val -5278"/>
              <a:gd name="adj2" fmla="val 85417"/>
            </a:avLst>
          </a:prstGeom>
          <a:ln w="63500" cmpd="tri">
            <a:solidFill>
              <a:srgbClr val="00CC99"/>
            </a:solidFill>
            <a:bevel/>
            <a:headEnd/>
            <a:tailEnd/>
          </a:ln>
        </p:spPr>
        <p:style>
          <a:lnRef idx="1">
            <a:schemeClr val="accent1"/>
          </a:lnRef>
          <a:fillRef idx="2">
            <a:schemeClr val="accent1"/>
          </a:fillRef>
          <a:effectRef idx="1">
            <a:schemeClr val="accent1"/>
          </a:effectRef>
          <a:fontRef idx="minor">
            <a:schemeClr val="dk1"/>
          </a:fontRef>
        </p:style>
        <p:txBody>
          <a:bodyPr rot="10800000" anchor="ctr"/>
          <a:lstStyle/>
          <a:p>
            <a:pPr algn="ctr" fontAlgn="auto">
              <a:spcBef>
                <a:spcPts val="0"/>
              </a:spcBef>
              <a:spcAft>
                <a:spcPts val="0"/>
              </a:spcAft>
              <a:defRPr/>
            </a:pPr>
            <a:r>
              <a:rPr lang="ru-RU"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a:t>
            </a: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Коперник</a:t>
            </a:r>
            <a:endPar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157"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3"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strVal val="#ppt_w*0.70"/>
                                          </p:val>
                                        </p:tav>
                                        <p:tav tm="100000">
                                          <p:val>
                                            <p:strVal val="#ppt_w"/>
                                          </p:val>
                                        </p:tav>
                                      </p:tavLst>
                                    </p:anim>
                                    <p:anim calcmode="lin" valueType="num">
                                      <p:cBhvr>
                                        <p:cTn id="8" dur="500" fill="hold"/>
                                        <p:tgtEl>
                                          <p:spTgt spid="29698"/>
                                        </p:tgtEl>
                                        <p:attrNameLst>
                                          <p:attrName>ppt_h</p:attrName>
                                        </p:attrNameLst>
                                      </p:cBhvr>
                                      <p:tavLst>
                                        <p:tav tm="0">
                                          <p:val>
                                            <p:strVal val="#ppt_h"/>
                                          </p:val>
                                        </p:tav>
                                        <p:tav tm="100000">
                                          <p:val>
                                            <p:strVal val="#ppt_h"/>
                                          </p:val>
                                        </p:tav>
                                      </p:tavLst>
                                    </p:anim>
                                    <p:animEffect transition="in" filter="fade">
                                      <p:cBhvr>
                                        <p:cTn id="9" dur="500"/>
                                        <p:tgtEl>
                                          <p:spTgt spid="29698"/>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29698"/>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29699">
                                            <p:bg/>
                                          </p:spTgt>
                                        </p:tgtEl>
                                        <p:attrNameLst>
                                          <p:attrName>style.visibility</p:attrName>
                                        </p:attrNameLst>
                                      </p:cBhvr>
                                      <p:to>
                                        <p:strVal val="visible"/>
                                      </p:to>
                                    </p:set>
                                    <p:animEffect transition="in" filter="slide(fromLeft)">
                                      <p:cBhvr>
                                        <p:cTn id="15" dur="500"/>
                                        <p:tgtEl>
                                          <p:spTgt spid="29699">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29699">
                                            <p:txEl>
                                              <p:pRg st="0" end="0"/>
                                            </p:txEl>
                                          </p:spTgt>
                                        </p:tgtEl>
                                        <p:attrNameLst>
                                          <p:attrName>style.visibility</p:attrName>
                                        </p:attrNameLst>
                                      </p:cBhvr>
                                      <p:to>
                                        <p:strVal val="visible"/>
                                      </p:to>
                                    </p:set>
                                    <p:animEffect transition="in" filter="slide(fromLeft)">
                                      <p:cBhvr>
                                        <p:cTn id="19" dur="500"/>
                                        <p:tgtEl>
                                          <p:spTgt spid="29699">
                                            <p:txEl>
                                              <p:pRg st="0" end="0"/>
                                            </p:txEl>
                                          </p:spTgt>
                                        </p:tgtEl>
                                      </p:cBhvr>
                                    </p:animEffect>
                                  </p:childTnLst>
                                </p:cTn>
                              </p:par>
                            </p:childTnLst>
                          </p:cTn>
                        </p:par>
                        <p:par>
                          <p:cTn id="20" fill="hold">
                            <p:stCondLst>
                              <p:cond delay="1500"/>
                            </p:stCondLst>
                            <p:childTnLst>
                              <p:par>
                                <p:cTn id="21" presetID="12" presetClass="entr" presetSubtype="8" fill="hold" grpId="0" nodeType="afterEffect">
                                  <p:stCondLst>
                                    <p:cond delay="0"/>
                                  </p:stCondLst>
                                  <p:childTnLst>
                                    <p:set>
                                      <p:cBhvr>
                                        <p:cTn id="22" dur="1" fill="hold">
                                          <p:stCondLst>
                                            <p:cond delay="0"/>
                                          </p:stCondLst>
                                        </p:cTn>
                                        <p:tgtEl>
                                          <p:spTgt spid="29699">
                                            <p:txEl>
                                              <p:pRg st="1" end="1"/>
                                            </p:txEl>
                                          </p:spTgt>
                                        </p:tgtEl>
                                        <p:attrNameLst>
                                          <p:attrName>style.visibility</p:attrName>
                                        </p:attrNameLst>
                                      </p:cBhvr>
                                      <p:to>
                                        <p:strVal val="visible"/>
                                      </p:to>
                                    </p:set>
                                    <p:animEffect transition="in" filter="slide(fromLeft)">
                                      <p:cBhvr>
                                        <p:cTn id="23" dur="500"/>
                                        <p:tgtEl>
                                          <p:spTgt spid="29699">
                                            <p:txEl>
                                              <p:pRg st="1" end="1"/>
                                            </p:txEl>
                                          </p:spTgt>
                                        </p:tgtEl>
                                      </p:cBhvr>
                                    </p:animEffect>
                                  </p:childTnLst>
                                </p:cTn>
                              </p:par>
                            </p:childTnLst>
                          </p:cTn>
                        </p:par>
                        <p:par>
                          <p:cTn id="24" fill="hold">
                            <p:stCondLst>
                              <p:cond delay="2000"/>
                            </p:stCondLst>
                            <p:childTnLst>
                              <p:par>
                                <p:cTn id="25" presetID="10" presetClass="entr" presetSubtype="0" fill="hold" grpId="0" nodeType="afterEffect">
                                  <p:stCondLst>
                                    <p:cond delay="2500"/>
                                  </p:stCondLst>
                                  <p:childTnLst>
                                    <p:set>
                                      <p:cBhvr>
                                        <p:cTn id="26" dur="1" fill="hold">
                                          <p:stCondLst>
                                            <p:cond delay="0"/>
                                          </p:stCondLst>
                                        </p:cTn>
                                        <p:tgtEl>
                                          <p:spTgt spid="29703"/>
                                        </p:tgtEl>
                                        <p:attrNameLst>
                                          <p:attrName>style.visibility</p:attrName>
                                        </p:attrNameLst>
                                      </p:cBhvr>
                                      <p:to>
                                        <p:strVal val="visible"/>
                                      </p:to>
                                    </p:set>
                                    <p:animEffect transition="in" filter="fade">
                                      <p:cBhvr>
                                        <p:cTn id="27" dur="1000"/>
                                        <p:tgtEl>
                                          <p:spTgt spid="29703"/>
                                        </p:tgtEl>
                                      </p:cBhvr>
                                    </p:animEffect>
                                  </p:childTnLst>
                                </p:cTn>
                              </p:par>
                            </p:childTnLst>
                          </p:cTn>
                        </p:par>
                        <p:par>
                          <p:cTn id="28" fill="hold">
                            <p:stCondLst>
                              <p:cond delay="5500"/>
                            </p:stCondLst>
                            <p:childTnLst>
                              <p:par>
                                <p:cTn id="29" presetID="10" presetClass="entr" presetSubtype="0" fill="hold" grpId="0" nodeType="afterEffect">
                                  <p:stCondLst>
                                    <p:cond delay="1000"/>
                                  </p:stCondLst>
                                  <p:childTnLst>
                                    <p:set>
                                      <p:cBhvr>
                                        <p:cTn id="30" dur="1" fill="hold">
                                          <p:stCondLst>
                                            <p:cond delay="0"/>
                                          </p:stCondLst>
                                        </p:cTn>
                                        <p:tgtEl>
                                          <p:spTgt spid="29704"/>
                                        </p:tgtEl>
                                        <p:attrNameLst>
                                          <p:attrName>style.visibility</p:attrName>
                                        </p:attrNameLst>
                                      </p:cBhvr>
                                      <p:to>
                                        <p:strVal val="visible"/>
                                      </p:to>
                                    </p:set>
                                    <p:animEffect transition="in" filter="fade">
                                      <p:cBhvr>
                                        <p:cTn id="31" dur="1000"/>
                                        <p:tgtEl>
                                          <p:spTgt spid="29704"/>
                                        </p:tgtEl>
                                      </p:cBhvr>
                                    </p:animEffect>
                                  </p:childTnLst>
                                </p:cTn>
                              </p:par>
                            </p:childTnLst>
                          </p:cTn>
                        </p:par>
                        <p:par>
                          <p:cTn id="32" fill="hold">
                            <p:stCondLst>
                              <p:cond delay="7500"/>
                            </p:stCondLst>
                            <p:childTnLst>
                              <p:par>
                                <p:cTn id="33" presetID="10" presetClass="entr" presetSubtype="0" fill="hold" grpId="0" nodeType="afterEffect">
                                  <p:stCondLst>
                                    <p:cond delay="1000"/>
                                  </p:stCondLst>
                                  <p:childTnLst>
                                    <p:set>
                                      <p:cBhvr>
                                        <p:cTn id="34" dur="1" fill="hold">
                                          <p:stCondLst>
                                            <p:cond delay="0"/>
                                          </p:stCondLst>
                                        </p:cTn>
                                        <p:tgtEl>
                                          <p:spTgt spid="29705"/>
                                        </p:tgtEl>
                                        <p:attrNameLst>
                                          <p:attrName>style.visibility</p:attrName>
                                        </p:attrNameLst>
                                      </p:cBhvr>
                                      <p:to>
                                        <p:strVal val="visible"/>
                                      </p:to>
                                    </p:set>
                                    <p:animEffect transition="in" filter="fade">
                                      <p:cBhvr>
                                        <p:cTn id="35" dur="1000"/>
                                        <p:tgtEl>
                                          <p:spTgt spid="29705"/>
                                        </p:tgtEl>
                                      </p:cBhvr>
                                    </p:animEffect>
                                  </p:childTnLst>
                                </p:cTn>
                              </p:par>
                            </p:childTnLst>
                          </p:cTn>
                        </p:par>
                        <p:par>
                          <p:cTn id="36" fill="hold">
                            <p:stCondLst>
                              <p:cond delay="9500"/>
                            </p:stCondLst>
                            <p:childTnLst>
                              <p:par>
                                <p:cTn id="37" presetID="10" presetClass="entr" presetSubtype="0" fill="hold" grpId="0" nodeType="afterEffect">
                                  <p:stCondLst>
                                    <p:cond delay="1000"/>
                                  </p:stCondLst>
                                  <p:childTnLst>
                                    <p:set>
                                      <p:cBhvr>
                                        <p:cTn id="38" dur="1" fill="hold">
                                          <p:stCondLst>
                                            <p:cond delay="0"/>
                                          </p:stCondLst>
                                        </p:cTn>
                                        <p:tgtEl>
                                          <p:spTgt spid="29706"/>
                                        </p:tgtEl>
                                        <p:attrNameLst>
                                          <p:attrName>style.visibility</p:attrName>
                                        </p:attrNameLst>
                                      </p:cBhvr>
                                      <p:to>
                                        <p:strVal val="visible"/>
                                      </p:to>
                                    </p:set>
                                    <p:animEffect transition="in" filter="fade">
                                      <p:cBhvr>
                                        <p:cTn id="39" dur="1000"/>
                                        <p:tgtEl>
                                          <p:spTgt spid="29706"/>
                                        </p:tgtEl>
                                      </p:cBhvr>
                                    </p:animEffect>
                                  </p:childTnLst>
                                </p:cTn>
                              </p:par>
                            </p:childTnLst>
                          </p:cTn>
                        </p:par>
                        <p:par>
                          <p:cTn id="40" fill="hold">
                            <p:stCondLst>
                              <p:cond delay="11500"/>
                            </p:stCondLst>
                            <p:childTnLst>
                              <p:par>
                                <p:cTn id="41" presetID="10" presetClass="entr" presetSubtype="0" fill="hold" grpId="0" nodeType="afterEffect">
                                  <p:stCondLst>
                                    <p:cond delay="1000"/>
                                  </p:stCondLst>
                                  <p:childTnLst>
                                    <p:set>
                                      <p:cBhvr>
                                        <p:cTn id="42" dur="1" fill="hold">
                                          <p:stCondLst>
                                            <p:cond delay="0"/>
                                          </p:stCondLst>
                                        </p:cTn>
                                        <p:tgtEl>
                                          <p:spTgt spid="29707"/>
                                        </p:tgtEl>
                                        <p:attrNameLst>
                                          <p:attrName>style.visibility</p:attrName>
                                        </p:attrNameLst>
                                      </p:cBhvr>
                                      <p:to>
                                        <p:strVal val="visible"/>
                                      </p:to>
                                    </p:set>
                                    <p:animEffect transition="in" filter="fade">
                                      <p:cBhvr>
                                        <p:cTn id="43" dur="1000"/>
                                        <p:tgtEl>
                                          <p:spTgt spid="29707"/>
                                        </p:tgtEl>
                                      </p:cBhvr>
                                    </p:animEffec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29708"/>
                                        </p:tgtEl>
                                        <p:attrNameLst>
                                          <p:attrName>style.visibility</p:attrName>
                                        </p:attrNameLst>
                                      </p:cBhvr>
                                      <p:to>
                                        <p:strVal val="visible"/>
                                      </p:to>
                                    </p:set>
                                    <p:animEffect transition="in" filter="wipe(up)">
                                      <p:cBhvr>
                                        <p:cTn id="48" dur="500"/>
                                        <p:tgtEl>
                                          <p:spTgt spid="29708"/>
                                        </p:tgtEl>
                                      </p:cBhvr>
                                    </p:animEffect>
                                  </p:childTnLst>
                                </p:cTn>
                              </p:par>
                            </p:childTnLst>
                          </p:cTn>
                        </p:par>
                        <p:par>
                          <p:cTn id="49" fill="hold">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29709"/>
                                        </p:tgtEl>
                                        <p:attrNameLst>
                                          <p:attrName>style.visibility</p:attrName>
                                        </p:attrNameLst>
                                      </p:cBhvr>
                                      <p:to>
                                        <p:strVal val="visible"/>
                                      </p:to>
                                    </p:set>
                                    <p:animEffect transition="in" filter="wipe(up)">
                                      <p:cBhvr>
                                        <p:cTn id="52" dur="500"/>
                                        <p:tgtEl>
                                          <p:spTgt spid="29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8" grpId="1"/>
      <p:bldP spid="29699" grpId="0" build="p" animBg="1"/>
      <p:bldP spid="29703" grpId="0" animBg="1"/>
      <p:bldP spid="29704" grpId="0" animBg="1"/>
      <p:bldP spid="29705" grpId="0" animBg="1"/>
      <p:bldP spid="29706" grpId="0" animBg="1"/>
      <p:bldP spid="29707" grpId="0" animBg="1"/>
      <p:bldP spid="29708" grpId="0" animBg="1"/>
      <p:bldP spid="2970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30723" name="Rectangle 3"/>
          <p:cNvSpPr>
            <a:spLocks noGrp="1" noChangeArrowheads="1"/>
          </p:cNvSpPr>
          <p:nvPr>
            <p:ph type="body" idx="1"/>
          </p:nvPr>
        </p:nvSpPr>
        <p:spPr>
          <a:xfrm>
            <a:off x="1331913" y="1989138"/>
            <a:ext cx="6780212" cy="1368425"/>
          </a:xfrm>
        </p:spPr>
        <p:style>
          <a:lnRef idx="2">
            <a:schemeClr val="accent1"/>
          </a:lnRef>
          <a:fillRef idx="1">
            <a:schemeClr val="lt1"/>
          </a:fillRef>
          <a:effectRef idx="0">
            <a:schemeClr val="accent1"/>
          </a:effectRef>
          <a:fontRef idx="minor">
            <a:schemeClr val="dk1"/>
          </a:fontRef>
        </p:style>
        <p:txBody>
          <a:bodyPr rtlCol="0">
            <a:normAutofit/>
          </a:bodyPr>
          <a:lstStyle/>
          <a:p>
            <a:pPr algn="ctr" fontAlgn="auto">
              <a:spcAft>
                <a:spcPts val="0"/>
              </a:spcAft>
              <a:buFont typeface="Arial" pitchFamily="34" charset="0"/>
              <a:buNone/>
              <a:defRPr/>
            </a:pPr>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Назовите «морской» язык программирования.</a:t>
            </a:r>
          </a:p>
          <a:p>
            <a:pPr algn="ctr" fontAlgn="auto">
              <a:spcAft>
                <a:spcPts val="0"/>
              </a:spcAft>
              <a:buFontTx/>
              <a:buNone/>
              <a:defRPr/>
            </a:pPr>
            <a:endPar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7172"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0066FF"/>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7174" name="WordArt 6" descr="Орех"/>
          <p:cNvSpPr>
            <a:spLocks noChangeArrowheads="1" noChangeShapeType="1" noTextEdit="1"/>
          </p:cNvSpPr>
          <p:nvPr/>
        </p:nvSpPr>
        <p:spPr bwMode="auto">
          <a:xfrm>
            <a:off x="900113" y="765175"/>
            <a:ext cx="287337"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9</a:t>
            </a:r>
          </a:p>
        </p:txBody>
      </p:sp>
      <p:sp>
        <p:nvSpPr>
          <p:cNvPr id="30727"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0066FF"/>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30728"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0066FF"/>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30729"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0066FF"/>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30730"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0066FF"/>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30731"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0066FF"/>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useBgFill="1">
        <p:nvSpPr>
          <p:cNvPr id="30732" name="Rectangle 12"/>
          <p:cNvSpPr>
            <a:spLocks noChangeArrowheads="1"/>
          </p:cNvSpPr>
          <p:nvPr/>
        </p:nvSpPr>
        <p:spPr bwMode="auto">
          <a:xfrm>
            <a:off x="4214810" y="3716338"/>
            <a:ext cx="4678365" cy="574675"/>
          </a:xfrm>
          <a:prstGeom prst="rect">
            <a:avLst/>
          </a:prstGeom>
          <a:ln w="76200" cmpd="thickThin" algn="ctr">
            <a:solidFill>
              <a:srgbClr val="0066FF"/>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30733" name="AutoShape 13"/>
          <p:cNvSpPr>
            <a:spLocks noChangeArrowheads="1"/>
          </p:cNvSpPr>
          <p:nvPr/>
        </p:nvSpPr>
        <p:spPr bwMode="auto">
          <a:xfrm rot="10800000">
            <a:off x="4929190" y="4786322"/>
            <a:ext cx="4000527" cy="1295400"/>
          </a:xfrm>
          <a:prstGeom prst="wedgeRectCallout">
            <a:avLst>
              <a:gd name="adj1" fmla="val -5278"/>
              <a:gd name="adj2" fmla="val 85417"/>
            </a:avLst>
          </a:prstGeom>
          <a:ln w="76200" cmpd="thickThin" algn="ctr">
            <a:solidFill>
              <a:srgbClr val="00CC99"/>
            </a:solidFill>
            <a:miter lim="800000"/>
            <a:headEnd/>
            <a:tailEnd/>
          </a:ln>
          <a:scene3d>
            <a:camera prst="orthographicFront"/>
            <a:lightRig rig="threePt" dir="t"/>
          </a:scene3d>
          <a:sp3d>
            <a:bevelT w="114300" prst="artDeco"/>
          </a:sp3d>
        </p:spPr>
        <p:txBody>
          <a:bodyPr rot="10800000" anchor="ctr"/>
          <a:lstStyle/>
          <a:p>
            <a:pPr algn="ctr" fontAlgn="auto">
              <a:spcBef>
                <a:spcPts val="0"/>
              </a:spcBef>
              <a:spcAft>
                <a:spcPts val="0"/>
              </a:spcAft>
              <a:defRPr/>
            </a:pPr>
            <a:r>
              <a:rPr lang="ru-RU"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СИ</a:t>
            </a:r>
            <a:endPar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ndParaRPr>
          </a:p>
        </p:txBody>
      </p:sp>
      <p:sp>
        <p:nvSpPr>
          <p:cNvPr id="7181" name="Rectangle 18"/>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8"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500" fill="hold"/>
                                        <p:tgtEl>
                                          <p:spTgt spid="30722"/>
                                        </p:tgtEl>
                                        <p:attrNameLst>
                                          <p:attrName>ppt_w</p:attrName>
                                        </p:attrNameLst>
                                      </p:cBhvr>
                                      <p:tavLst>
                                        <p:tav tm="0">
                                          <p:val>
                                            <p:strVal val="#ppt_w*0.70"/>
                                          </p:val>
                                        </p:tav>
                                        <p:tav tm="100000">
                                          <p:val>
                                            <p:strVal val="#ppt_w"/>
                                          </p:val>
                                        </p:tav>
                                      </p:tavLst>
                                    </p:anim>
                                    <p:anim calcmode="lin" valueType="num">
                                      <p:cBhvr>
                                        <p:cTn id="8" dur="500" fill="hold"/>
                                        <p:tgtEl>
                                          <p:spTgt spid="30722"/>
                                        </p:tgtEl>
                                        <p:attrNameLst>
                                          <p:attrName>ppt_h</p:attrName>
                                        </p:attrNameLst>
                                      </p:cBhvr>
                                      <p:tavLst>
                                        <p:tav tm="0">
                                          <p:val>
                                            <p:strVal val="#ppt_h"/>
                                          </p:val>
                                        </p:tav>
                                        <p:tav tm="100000">
                                          <p:val>
                                            <p:strVal val="#ppt_h"/>
                                          </p:val>
                                        </p:tav>
                                      </p:tavLst>
                                    </p:anim>
                                    <p:animEffect transition="in" filter="fade">
                                      <p:cBhvr>
                                        <p:cTn id="9" dur="500"/>
                                        <p:tgtEl>
                                          <p:spTgt spid="30722"/>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30722"/>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30723">
                                            <p:bg/>
                                          </p:spTgt>
                                        </p:tgtEl>
                                        <p:attrNameLst>
                                          <p:attrName>style.visibility</p:attrName>
                                        </p:attrNameLst>
                                      </p:cBhvr>
                                      <p:to>
                                        <p:strVal val="visible"/>
                                      </p:to>
                                    </p:set>
                                    <p:animEffect transition="in" filter="slide(fromLeft)">
                                      <p:cBhvr>
                                        <p:cTn id="15" dur="500"/>
                                        <p:tgtEl>
                                          <p:spTgt spid="30723">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30723">
                                            <p:txEl>
                                              <p:pRg st="0" end="0"/>
                                            </p:txEl>
                                          </p:spTgt>
                                        </p:tgtEl>
                                        <p:attrNameLst>
                                          <p:attrName>style.visibility</p:attrName>
                                        </p:attrNameLst>
                                      </p:cBhvr>
                                      <p:to>
                                        <p:strVal val="visible"/>
                                      </p:to>
                                    </p:set>
                                    <p:animEffect transition="in" filter="slide(fromLeft)">
                                      <p:cBhvr>
                                        <p:cTn id="19" dur="500"/>
                                        <p:tgtEl>
                                          <p:spTgt spid="30723">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30727"/>
                                        </p:tgtEl>
                                        <p:attrNameLst>
                                          <p:attrName>style.visibility</p:attrName>
                                        </p:attrNameLst>
                                      </p:cBhvr>
                                      <p:to>
                                        <p:strVal val="visible"/>
                                      </p:to>
                                    </p:set>
                                    <p:animEffect transition="in" filter="fade">
                                      <p:cBhvr>
                                        <p:cTn id="23" dur="1000"/>
                                        <p:tgtEl>
                                          <p:spTgt spid="30727"/>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30728"/>
                                        </p:tgtEl>
                                        <p:attrNameLst>
                                          <p:attrName>style.visibility</p:attrName>
                                        </p:attrNameLst>
                                      </p:cBhvr>
                                      <p:to>
                                        <p:strVal val="visible"/>
                                      </p:to>
                                    </p:set>
                                    <p:animEffect transition="in" filter="fade">
                                      <p:cBhvr>
                                        <p:cTn id="27" dur="1000"/>
                                        <p:tgtEl>
                                          <p:spTgt spid="30728"/>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30729"/>
                                        </p:tgtEl>
                                        <p:attrNameLst>
                                          <p:attrName>style.visibility</p:attrName>
                                        </p:attrNameLst>
                                      </p:cBhvr>
                                      <p:to>
                                        <p:strVal val="visible"/>
                                      </p:to>
                                    </p:set>
                                    <p:animEffect transition="in" filter="fade">
                                      <p:cBhvr>
                                        <p:cTn id="31" dur="1000"/>
                                        <p:tgtEl>
                                          <p:spTgt spid="30729"/>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30730"/>
                                        </p:tgtEl>
                                        <p:attrNameLst>
                                          <p:attrName>style.visibility</p:attrName>
                                        </p:attrNameLst>
                                      </p:cBhvr>
                                      <p:to>
                                        <p:strVal val="visible"/>
                                      </p:to>
                                    </p:set>
                                    <p:animEffect transition="in" filter="fade">
                                      <p:cBhvr>
                                        <p:cTn id="35" dur="1000"/>
                                        <p:tgtEl>
                                          <p:spTgt spid="30730"/>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30731"/>
                                        </p:tgtEl>
                                        <p:attrNameLst>
                                          <p:attrName>style.visibility</p:attrName>
                                        </p:attrNameLst>
                                      </p:cBhvr>
                                      <p:to>
                                        <p:strVal val="visible"/>
                                      </p:to>
                                    </p:set>
                                    <p:animEffect transition="in" filter="fade">
                                      <p:cBhvr>
                                        <p:cTn id="39" dur="1000"/>
                                        <p:tgtEl>
                                          <p:spTgt spid="30731"/>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0732"/>
                                        </p:tgtEl>
                                        <p:attrNameLst>
                                          <p:attrName>style.visibility</p:attrName>
                                        </p:attrNameLst>
                                      </p:cBhvr>
                                      <p:to>
                                        <p:strVal val="visible"/>
                                      </p:to>
                                    </p:set>
                                    <p:animEffect transition="in" filter="wipe(up)">
                                      <p:cBhvr>
                                        <p:cTn id="44" dur="500"/>
                                        <p:tgtEl>
                                          <p:spTgt spid="30732"/>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30733"/>
                                        </p:tgtEl>
                                        <p:attrNameLst>
                                          <p:attrName>style.visibility</p:attrName>
                                        </p:attrNameLst>
                                      </p:cBhvr>
                                      <p:to>
                                        <p:strVal val="visible"/>
                                      </p:to>
                                    </p:set>
                                    <p:animEffect transition="in" filter="wipe(up)">
                                      <p:cBhvr>
                                        <p:cTn id="48" dur="500"/>
                                        <p:tgtEl>
                                          <p:spTgt spid="30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2" grpId="1"/>
      <p:bldP spid="30723" grpId="0" build="p" animBg="1"/>
      <p:bldP spid="30727" grpId="0" animBg="1"/>
      <p:bldP spid="30728" grpId="0" animBg="1"/>
      <p:bldP spid="30729" grpId="0" animBg="1"/>
      <p:bldP spid="30730" grpId="0" animBg="1"/>
      <p:bldP spid="30731" grpId="0" animBg="1"/>
      <p:bldP spid="30732" grpId="0" animBg="1"/>
      <p:bldP spid="307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31747" name="Rectangle 3"/>
          <p:cNvSpPr>
            <a:spLocks noGrp="1" noChangeArrowheads="1"/>
          </p:cNvSpPr>
          <p:nvPr>
            <p:ph type="body" idx="1"/>
          </p:nvPr>
        </p:nvSpPr>
        <p:spPr>
          <a:xfrm>
            <a:off x="1331913" y="1989138"/>
            <a:ext cx="6780212" cy="1368425"/>
          </a:xfrm>
          <a:ln>
            <a:solidFill>
              <a:srgbClr val="FFFF00"/>
            </a:solidFill>
          </a:ln>
        </p:spPr>
        <p:style>
          <a:lnRef idx="2">
            <a:schemeClr val="accent1"/>
          </a:lnRef>
          <a:fillRef idx="1">
            <a:schemeClr val="lt1"/>
          </a:fillRef>
          <a:effectRef idx="0">
            <a:schemeClr val="accent1"/>
          </a:effectRef>
          <a:fontRef idx="minor">
            <a:schemeClr val="dk1"/>
          </a:fontRef>
        </p:style>
        <p:txBody>
          <a:bodyPr rtlCol="0">
            <a:noAutofit/>
          </a:bodyPr>
          <a:lstStyle/>
          <a:p>
            <a:pPr algn="ctr" fontAlgn="auto">
              <a:spcAft>
                <a:spcPts val="0"/>
              </a:spcAft>
              <a:buFont typeface="Arial" pitchFamily="34" charset="0"/>
              <a:buNone/>
              <a:defRPr/>
            </a:pPr>
            <a:r>
              <a:rPr lang="ru-RU"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Какие вы знаете </a:t>
            </a:r>
          </a:p>
          <a:p>
            <a:pPr algn="ctr" fontAlgn="auto">
              <a:spcAft>
                <a:spcPts val="0"/>
              </a:spcAft>
              <a:buFont typeface="Arial" pitchFamily="34" charset="0"/>
              <a:buNone/>
              <a:defRPr/>
            </a:pPr>
            <a:r>
              <a:rPr lang="ru-RU"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воздушные массы?</a:t>
            </a:r>
          </a:p>
          <a:p>
            <a:pPr algn="ctr" fontAlgn="auto">
              <a:spcAft>
                <a:spcPts val="0"/>
              </a:spcAft>
              <a:buFontTx/>
              <a:buNone/>
              <a:defRPr/>
            </a:pPr>
            <a:endParaRPr lang="ru-RU"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196"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FF00"/>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8198"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13</a:t>
            </a:r>
          </a:p>
        </p:txBody>
      </p:sp>
      <p:sp>
        <p:nvSpPr>
          <p:cNvPr id="31751"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FF00"/>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31752"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FF00"/>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31753"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FF00"/>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31754"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FF00"/>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p:nvSpPr>
          <p:cNvPr id="31755"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FF00"/>
              </a:gs>
            </a:gsLst>
            <a:path path="rect">
              <a:fillToRect l="50000" t="50000" r="50000" b="50000"/>
            </a:path>
          </a:gradFill>
          <a:ln w="19050">
            <a:solidFill>
              <a:schemeClr val="tx1"/>
            </a:solidFill>
            <a:miter lim="800000"/>
            <a:headEnd/>
            <a:tailEnd/>
          </a:ln>
        </p:spPr>
        <p:txBody>
          <a:bodyPr wrap="none" anchor="ctr"/>
          <a:lstStyle/>
          <a:p>
            <a:endParaRPr lang="ru-RU">
              <a:latin typeface="Calibri" pitchFamily="34" charset="0"/>
            </a:endParaRPr>
          </a:p>
        </p:txBody>
      </p:sp>
      <p:sp useBgFill="1">
        <p:nvSpPr>
          <p:cNvPr id="31756" name="Rectangle 12"/>
          <p:cNvSpPr>
            <a:spLocks noChangeArrowheads="1"/>
          </p:cNvSpPr>
          <p:nvPr/>
        </p:nvSpPr>
        <p:spPr bwMode="auto">
          <a:xfrm>
            <a:off x="4143372" y="3716338"/>
            <a:ext cx="4749803" cy="574675"/>
          </a:xfrm>
          <a:prstGeom prst="rect">
            <a:avLst/>
          </a:prstGeom>
          <a:ln w="76200" cmpd="thickThin" algn="ctr">
            <a:solidFill>
              <a:srgbClr val="FFFF0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31757" name="AutoShape 13"/>
          <p:cNvSpPr>
            <a:spLocks noChangeArrowheads="1"/>
          </p:cNvSpPr>
          <p:nvPr/>
        </p:nvSpPr>
        <p:spPr bwMode="auto">
          <a:xfrm rot="10800000">
            <a:off x="5148262" y="4797425"/>
            <a:ext cx="3710017" cy="1295400"/>
          </a:xfrm>
          <a:prstGeom prst="wedgeRectCallout">
            <a:avLst>
              <a:gd name="adj1" fmla="val -5278"/>
              <a:gd name="adj2" fmla="val 85417"/>
            </a:avLst>
          </a:prstGeom>
          <a:ln w="57150">
            <a:solidFill>
              <a:srgbClr val="0070C0"/>
            </a:solidFill>
            <a:headEnd/>
            <a:tailEnd/>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ot="10800000"/>
          <a:lstStyle/>
          <a:p>
            <a:pPr fontAlgn="auto">
              <a:spcBef>
                <a:spcPts val="0"/>
              </a:spcBef>
              <a:spcAft>
                <a:spcPts val="0"/>
              </a:spcAft>
              <a:defRPr/>
            </a:pPr>
            <a:r>
              <a:rPr lang="ru-RU" sz="2400" b="1" dirty="0">
                <a:solidFill>
                  <a:srgbClr val="CC0000"/>
                </a:solidFill>
              </a:rPr>
              <a:t>Арктические, умеренные,</a:t>
            </a:r>
          </a:p>
          <a:p>
            <a:pPr fontAlgn="auto">
              <a:spcBef>
                <a:spcPts val="0"/>
              </a:spcBef>
              <a:spcAft>
                <a:spcPts val="0"/>
              </a:spcAft>
              <a:defRPr/>
            </a:pPr>
            <a:r>
              <a:rPr lang="ru-RU" sz="2400" b="1" dirty="0">
                <a:solidFill>
                  <a:srgbClr val="CC0000"/>
                </a:solidFill>
              </a:rPr>
              <a:t>тропические,</a:t>
            </a:r>
          </a:p>
          <a:p>
            <a:pPr fontAlgn="auto">
              <a:spcBef>
                <a:spcPts val="0"/>
              </a:spcBef>
              <a:spcAft>
                <a:spcPts val="0"/>
              </a:spcAft>
              <a:defRPr/>
            </a:pPr>
            <a:r>
              <a:rPr lang="ru-RU" sz="2400" b="1" dirty="0">
                <a:solidFill>
                  <a:srgbClr val="CC0000"/>
                </a:solidFill>
              </a:rPr>
              <a:t>экваториальные</a:t>
            </a:r>
          </a:p>
        </p:txBody>
      </p:sp>
      <p:sp>
        <p:nvSpPr>
          <p:cNvPr id="8207"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500" fill="hold"/>
                                        <p:tgtEl>
                                          <p:spTgt spid="31746"/>
                                        </p:tgtEl>
                                        <p:attrNameLst>
                                          <p:attrName>ppt_w</p:attrName>
                                        </p:attrNameLst>
                                      </p:cBhvr>
                                      <p:tavLst>
                                        <p:tav tm="0">
                                          <p:val>
                                            <p:strVal val="#ppt_w*0.70"/>
                                          </p:val>
                                        </p:tav>
                                        <p:tav tm="100000">
                                          <p:val>
                                            <p:strVal val="#ppt_w"/>
                                          </p:val>
                                        </p:tav>
                                      </p:tavLst>
                                    </p:anim>
                                    <p:anim calcmode="lin" valueType="num">
                                      <p:cBhvr>
                                        <p:cTn id="8" dur="500" fill="hold"/>
                                        <p:tgtEl>
                                          <p:spTgt spid="31746"/>
                                        </p:tgtEl>
                                        <p:attrNameLst>
                                          <p:attrName>ppt_h</p:attrName>
                                        </p:attrNameLst>
                                      </p:cBhvr>
                                      <p:tavLst>
                                        <p:tav tm="0">
                                          <p:val>
                                            <p:strVal val="#ppt_h"/>
                                          </p:val>
                                        </p:tav>
                                        <p:tav tm="100000">
                                          <p:val>
                                            <p:strVal val="#ppt_h"/>
                                          </p:val>
                                        </p:tav>
                                      </p:tavLst>
                                    </p:anim>
                                    <p:animEffect transition="in" filter="fade">
                                      <p:cBhvr>
                                        <p:cTn id="9" dur="500"/>
                                        <p:tgtEl>
                                          <p:spTgt spid="31746"/>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31746"/>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31747">
                                            <p:bg/>
                                          </p:spTgt>
                                        </p:tgtEl>
                                        <p:attrNameLst>
                                          <p:attrName>style.visibility</p:attrName>
                                        </p:attrNameLst>
                                      </p:cBhvr>
                                      <p:to>
                                        <p:strVal val="visible"/>
                                      </p:to>
                                    </p:set>
                                    <p:animEffect transition="in" filter="slide(fromLeft)">
                                      <p:cBhvr>
                                        <p:cTn id="15" dur="500"/>
                                        <p:tgtEl>
                                          <p:spTgt spid="31747">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31747">
                                            <p:txEl>
                                              <p:pRg st="0" end="0"/>
                                            </p:txEl>
                                          </p:spTgt>
                                        </p:tgtEl>
                                        <p:attrNameLst>
                                          <p:attrName>style.visibility</p:attrName>
                                        </p:attrNameLst>
                                      </p:cBhvr>
                                      <p:to>
                                        <p:strVal val="visible"/>
                                      </p:to>
                                    </p:set>
                                    <p:animEffect transition="in" filter="slide(fromLeft)">
                                      <p:cBhvr>
                                        <p:cTn id="19" dur="500"/>
                                        <p:tgtEl>
                                          <p:spTgt spid="31747">
                                            <p:txEl>
                                              <p:pRg st="0" end="0"/>
                                            </p:txEl>
                                          </p:spTgt>
                                        </p:tgtEl>
                                      </p:cBhvr>
                                    </p:animEffect>
                                  </p:childTnLst>
                                </p:cTn>
                              </p:par>
                            </p:childTnLst>
                          </p:cTn>
                        </p:par>
                        <p:par>
                          <p:cTn id="20" fill="hold">
                            <p:stCondLst>
                              <p:cond delay="1500"/>
                            </p:stCondLst>
                            <p:childTnLst>
                              <p:par>
                                <p:cTn id="21" presetID="12" presetClass="entr" presetSubtype="8" fill="hold" grpId="0" nodeType="afterEffect">
                                  <p:stCondLst>
                                    <p:cond delay="0"/>
                                  </p:stCondLst>
                                  <p:childTnLst>
                                    <p:set>
                                      <p:cBhvr>
                                        <p:cTn id="22" dur="1" fill="hold">
                                          <p:stCondLst>
                                            <p:cond delay="0"/>
                                          </p:stCondLst>
                                        </p:cTn>
                                        <p:tgtEl>
                                          <p:spTgt spid="31747">
                                            <p:txEl>
                                              <p:pRg st="1" end="1"/>
                                            </p:txEl>
                                          </p:spTgt>
                                        </p:tgtEl>
                                        <p:attrNameLst>
                                          <p:attrName>style.visibility</p:attrName>
                                        </p:attrNameLst>
                                      </p:cBhvr>
                                      <p:to>
                                        <p:strVal val="visible"/>
                                      </p:to>
                                    </p:set>
                                    <p:animEffect transition="in" filter="slide(fromLeft)">
                                      <p:cBhvr>
                                        <p:cTn id="23" dur="500"/>
                                        <p:tgtEl>
                                          <p:spTgt spid="31747">
                                            <p:txEl>
                                              <p:pRg st="1" end="1"/>
                                            </p:txEl>
                                          </p:spTgt>
                                        </p:tgtEl>
                                      </p:cBhvr>
                                    </p:animEffect>
                                  </p:childTnLst>
                                </p:cTn>
                              </p:par>
                            </p:childTnLst>
                          </p:cTn>
                        </p:par>
                        <p:par>
                          <p:cTn id="24" fill="hold">
                            <p:stCondLst>
                              <p:cond delay="2000"/>
                            </p:stCondLst>
                            <p:childTnLst>
                              <p:par>
                                <p:cTn id="25" presetID="10" presetClass="entr" presetSubtype="0" fill="hold" grpId="0" nodeType="afterEffect">
                                  <p:stCondLst>
                                    <p:cond delay="2500"/>
                                  </p:stCondLst>
                                  <p:childTnLst>
                                    <p:set>
                                      <p:cBhvr>
                                        <p:cTn id="26" dur="1" fill="hold">
                                          <p:stCondLst>
                                            <p:cond delay="0"/>
                                          </p:stCondLst>
                                        </p:cTn>
                                        <p:tgtEl>
                                          <p:spTgt spid="31751"/>
                                        </p:tgtEl>
                                        <p:attrNameLst>
                                          <p:attrName>style.visibility</p:attrName>
                                        </p:attrNameLst>
                                      </p:cBhvr>
                                      <p:to>
                                        <p:strVal val="visible"/>
                                      </p:to>
                                    </p:set>
                                    <p:animEffect transition="in" filter="fade">
                                      <p:cBhvr>
                                        <p:cTn id="27" dur="1000"/>
                                        <p:tgtEl>
                                          <p:spTgt spid="31751"/>
                                        </p:tgtEl>
                                      </p:cBhvr>
                                    </p:animEffect>
                                  </p:childTnLst>
                                </p:cTn>
                              </p:par>
                            </p:childTnLst>
                          </p:cTn>
                        </p:par>
                        <p:par>
                          <p:cTn id="28" fill="hold">
                            <p:stCondLst>
                              <p:cond delay="5500"/>
                            </p:stCondLst>
                            <p:childTnLst>
                              <p:par>
                                <p:cTn id="29" presetID="10" presetClass="entr" presetSubtype="0" fill="hold" grpId="0" nodeType="afterEffect">
                                  <p:stCondLst>
                                    <p:cond delay="1000"/>
                                  </p:stCondLst>
                                  <p:childTnLst>
                                    <p:set>
                                      <p:cBhvr>
                                        <p:cTn id="30" dur="1" fill="hold">
                                          <p:stCondLst>
                                            <p:cond delay="0"/>
                                          </p:stCondLst>
                                        </p:cTn>
                                        <p:tgtEl>
                                          <p:spTgt spid="31752"/>
                                        </p:tgtEl>
                                        <p:attrNameLst>
                                          <p:attrName>style.visibility</p:attrName>
                                        </p:attrNameLst>
                                      </p:cBhvr>
                                      <p:to>
                                        <p:strVal val="visible"/>
                                      </p:to>
                                    </p:set>
                                    <p:animEffect transition="in" filter="fade">
                                      <p:cBhvr>
                                        <p:cTn id="31" dur="1000"/>
                                        <p:tgtEl>
                                          <p:spTgt spid="31752"/>
                                        </p:tgtEl>
                                      </p:cBhvr>
                                    </p:animEffect>
                                  </p:childTnLst>
                                </p:cTn>
                              </p:par>
                            </p:childTnLst>
                          </p:cTn>
                        </p:par>
                        <p:par>
                          <p:cTn id="32" fill="hold">
                            <p:stCondLst>
                              <p:cond delay="7500"/>
                            </p:stCondLst>
                            <p:childTnLst>
                              <p:par>
                                <p:cTn id="33" presetID="10" presetClass="entr" presetSubtype="0" fill="hold" grpId="0" nodeType="afterEffect">
                                  <p:stCondLst>
                                    <p:cond delay="1000"/>
                                  </p:stCondLst>
                                  <p:childTnLst>
                                    <p:set>
                                      <p:cBhvr>
                                        <p:cTn id="34" dur="1" fill="hold">
                                          <p:stCondLst>
                                            <p:cond delay="0"/>
                                          </p:stCondLst>
                                        </p:cTn>
                                        <p:tgtEl>
                                          <p:spTgt spid="31753"/>
                                        </p:tgtEl>
                                        <p:attrNameLst>
                                          <p:attrName>style.visibility</p:attrName>
                                        </p:attrNameLst>
                                      </p:cBhvr>
                                      <p:to>
                                        <p:strVal val="visible"/>
                                      </p:to>
                                    </p:set>
                                    <p:animEffect transition="in" filter="fade">
                                      <p:cBhvr>
                                        <p:cTn id="35" dur="1000"/>
                                        <p:tgtEl>
                                          <p:spTgt spid="31753"/>
                                        </p:tgtEl>
                                      </p:cBhvr>
                                    </p:animEffect>
                                  </p:childTnLst>
                                </p:cTn>
                              </p:par>
                            </p:childTnLst>
                          </p:cTn>
                        </p:par>
                        <p:par>
                          <p:cTn id="36" fill="hold">
                            <p:stCondLst>
                              <p:cond delay="9500"/>
                            </p:stCondLst>
                            <p:childTnLst>
                              <p:par>
                                <p:cTn id="37" presetID="10" presetClass="entr" presetSubtype="0" fill="hold" grpId="0" nodeType="afterEffect">
                                  <p:stCondLst>
                                    <p:cond delay="1000"/>
                                  </p:stCondLst>
                                  <p:childTnLst>
                                    <p:set>
                                      <p:cBhvr>
                                        <p:cTn id="38" dur="1" fill="hold">
                                          <p:stCondLst>
                                            <p:cond delay="0"/>
                                          </p:stCondLst>
                                        </p:cTn>
                                        <p:tgtEl>
                                          <p:spTgt spid="31754"/>
                                        </p:tgtEl>
                                        <p:attrNameLst>
                                          <p:attrName>style.visibility</p:attrName>
                                        </p:attrNameLst>
                                      </p:cBhvr>
                                      <p:to>
                                        <p:strVal val="visible"/>
                                      </p:to>
                                    </p:set>
                                    <p:animEffect transition="in" filter="fade">
                                      <p:cBhvr>
                                        <p:cTn id="39" dur="1000"/>
                                        <p:tgtEl>
                                          <p:spTgt spid="31754"/>
                                        </p:tgtEl>
                                      </p:cBhvr>
                                    </p:animEffect>
                                  </p:childTnLst>
                                </p:cTn>
                              </p:par>
                            </p:childTnLst>
                          </p:cTn>
                        </p:par>
                        <p:par>
                          <p:cTn id="40" fill="hold">
                            <p:stCondLst>
                              <p:cond delay="11500"/>
                            </p:stCondLst>
                            <p:childTnLst>
                              <p:par>
                                <p:cTn id="41" presetID="10" presetClass="entr" presetSubtype="0" fill="hold" grpId="0" nodeType="afterEffect">
                                  <p:stCondLst>
                                    <p:cond delay="1000"/>
                                  </p:stCondLst>
                                  <p:childTnLst>
                                    <p:set>
                                      <p:cBhvr>
                                        <p:cTn id="42" dur="1" fill="hold">
                                          <p:stCondLst>
                                            <p:cond delay="0"/>
                                          </p:stCondLst>
                                        </p:cTn>
                                        <p:tgtEl>
                                          <p:spTgt spid="31755"/>
                                        </p:tgtEl>
                                        <p:attrNameLst>
                                          <p:attrName>style.visibility</p:attrName>
                                        </p:attrNameLst>
                                      </p:cBhvr>
                                      <p:to>
                                        <p:strVal val="visible"/>
                                      </p:to>
                                    </p:set>
                                    <p:animEffect transition="in" filter="fade">
                                      <p:cBhvr>
                                        <p:cTn id="43" dur="1000"/>
                                        <p:tgtEl>
                                          <p:spTgt spid="31755"/>
                                        </p:tgtEl>
                                      </p:cBhvr>
                                    </p:animEffect>
                                  </p:childTnLst>
                                  <p:subTnLst>
                                    <p:audio>
                                      <p:cMediaNode>
                                        <p:cTn display="0" masterRel="sameClick">
                                          <p:stCondLst>
                                            <p:cond evt="begin" delay="0">
                                              <p:tn val="41"/>
                                            </p:cond>
                                          </p:stCondLst>
                                          <p:endCondLst>
                                            <p:cond evt="onStopAudio" delay="0">
                                              <p:tgtEl>
                                                <p:sldTgt/>
                                              </p:tgtEl>
                                            </p:cond>
                                          </p:endCondLst>
                                        </p:cTn>
                                        <p:tgtEl>
                                          <p:sndTgt r:embed="rId2" name="drumroll.wav" builtIn="1"/>
                                        </p:tgtEl>
                                      </p:cMediaNode>
                                    </p:audio>
                                  </p:sub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31756"/>
                                        </p:tgtEl>
                                        <p:attrNameLst>
                                          <p:attrName>style.visibility</p:attrName>
                                        </p:attrNameLst>
                                      </p:cBhvr>
                                      <p:to>
                                        <p:strVal val="visible"/>
                                      </p:to>
                                    </p:set>
                                    <p:animEffect transition="in" filter="wipe(up)">
                                      <p:cBhvr>
                                        <p:cTn id="48" dur="500"/>
                                        <p:tgtEl>
                                          <p:spTgt spid="31756"/>
                                        </p:tgtEl>
                                      </p:cBhvr>
                                    </p:animEffect>
                                  </p:childTnLst>
                                </p:cTn>
                              </p:par>
                            </p:childTnLst>
                          </p:cTn>
                        </p:par>
                        <p:par>
                          <p:cTn id="49" fill="hold">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31757"/>
                                        </p:tgtEl>
                                        <p:attrNameLst>
                                          <p:attrName>style.visibility</p:attrName>
                                        </p:attrNameLst>
                                      </p:cBhvr>
                                      <p:to>
                                        <p:strVal val="visible"/>
                                      </p:to>
                                    </p:set>
                                    <p:animEffect transition="in" filter="wipe(up)">
                                      <p:cBhvr>
                                        <p:cTn id="52" dur="500"/>
                                        <p:tgtEl>
                                          <p:spTgt spid="31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6" grpId="1"/>
      <p:bldP spid="31747" grpId="0" build="p" animBg="1"/>
      <p:bldP spid="31751" grpId="0" animBg="1"/>
      <p:bldP spid="31752" grpId="0" animBg="1"/>
      <p:bldP spid="31753" grpId="0" animBg="1"/>
      <p:bldP spid="31754" grpId="0" animBg="1"/>
      <p:bldP spid="31755" grpId="0" animBg="1"/>
      <p:bldP spid="31756" grpId="0" animBg="1"/>
      <p:bldP spid="3175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32771" name="Rectangle 3"/>
          <p:cNvSpPr>
            <a:spLocks noGrp="1" noChangeArrowheads="1"/>
          </p:cNvSpPr>
          <p:nvPr>
            <p:ph type="body" idx="1"/>
          </p:nvPr>
        </p:nvSpPr>
        <p:spPr>
          <a:xfrm>
            <a:off x="1331913" y="1989138"/>
            <a:ext cx="6780212" cy="1368425"/>
          </a:xfrm>
          <a:ln>
            <a:solidFill>
              <a:srgbClr val="7030A0"/>
            </a:solidFill>
          </a:ln>
        </p:spPr>
        <p:style>
          <a:lnRef idx="2">
            <a:schemeClr val="accent1"/>
          </a:lnRef>
          <a:fillRef idx="1">
            <a:schemeClr val="lt1"/>
          </a:fillRef>
          <a:effectRef idx="0">
            <a:schemeClr val="accent1"/>
          </a:effectRef>
          <a:fontRef idx="minor">
            <a:schemeClr val="dk1"/>
          </a:fontRef>
        </p:style>
        <p:txBody>
          <a:bodyPr rtlCol="0">
            <a:normAutofit/>
          </a:bodyPr>
          <a:lstStyle/>
          <a:p>
            <a:pPr algn="ctr" fontAlgn="auto">
              <a:spcAft>
                <a:spcPts val="0"/>
              </a:spcAft>
              <a:buFont typeface="Arial" pitchFamily="34" charset="0"/>
              <a:buNone/>
              <a:defRPr/>
            </a:pPr>
            <a:r>
              <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Самое короткое наименование физической единицы.</a:t>
            </a:r>
          </a:p>
          <a:p>
            <a:pPr algn="ctr" fontAlgn="auto">
              <a:spcAft>
                <a:spcPts val="0"/>
              </a:spcAft>
              <a:buFontTx/>
              <a:buNone/>
              <a:defRPr/>
            </a:pPr>
            <a:endParaRPr lang="ru-RU"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9220"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9221"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2400" b="1" kern="1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17</a:t>
            </a:r>
            <a:endPar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endParaRPr>
          </a:p>
        </p:txBody>
      </p:sp>
      <p:sp>
        <p:nvSpPr>
          <p:cNvPr id="32775"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2776"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2777"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2778"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2779"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7B2C9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32780" name="Rectangle 12"/>
          <p:cNvSpPr>
            <a:spLocks noChangeArrowheads="1"/>
          </p:cNvSpPr>
          <p:nvPr/>
        </p:nvSpPr>
        <p:spPr bwMode="auto">
          <a:xfrm>
            <a:off x="3857620" y="3716338"/>
            <a:ext cx="5035555" cy="574675"/>
          </a:xfrm>
          <a:prstGeom prst="rect">
            <a:avLst/>
          </a:prstGeom>
          <a:ln w="76200" cmpd="thickThin" algn="ctr">
            <a:solidFill>
              <a:srgbClr val="7030A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32781" name="AutoShape 13"/>
          <p:cNvSpPr>
            <a:spLocks noChangeArrowheads="1"/>
          </p:cNvSpPr>
          <p:nvPr/>
        </p:nvSpPr>
        <p:spPr bwMode="auto">
          <a:xfrm rot="10800000">
            <a:off x="5148261" y="5214949"/>
            <a:ext cx="3781455" cy="877875"/>
          </a:xfrm>
          <a:prstGeom prst="wedgeRectCallout">
            <a:avLst>
              <a:gd name="adj1" fmla="val -2894"/>
              <a:gd name="adj2" fmla="val 149967"/>
            </a:avLst>
          </a:prstGeom>
          <a:ln w="57150">
            <a:headEnd/>
            <a:tailEnd/>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ot="10800000" anchor="ctr"/>
          <a:lstStyle/>
          <a:p>
            <a:pPr algn="ctr" fontAlgn="auto">
              <a:spcBef>
                <a:spcPts val="0"/>
              </a:spcBef>
              <a:spcAft>
                <a:spcPts val="0"/>
              </a:spcAft>
              <a:defRPr/>
            </a:pPr>
            <a:r>
              <a:rPr lang="ru-RU" sz="4000" b="1" dirty="0" smtClean="0">
                <a:solidFill>
                  <a:srgbClr val="CC0000"/>
                </a:solidFill>
              </a:rPr>
              <a:t>Ом</a:t>
            </a:r>
            <a:endParaRPr lang="ru-RU" sz="4000" b="1" dirty="0">
              <a:solidFill>
                <a:srgbClr val="CC0000"/>
              </a:solidFill>
            </a:endParaRPr>
          </a:p>
        </p:txBody>
      </p:sp>
      <p:sp>
        <p:nvSpPr>
          <p:cNvPr id="9231"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strVal val="#ppt_w*0.70"/>
                                          </p:val>
                                        </p:tav>
                                        <p:tav tm="100000">
                                          <p:val>
                                            <p:strVal val="#ppt_w"/>
                                          </p:val>
                                        </p:tav>
                                      </p:tavLst>
                                    </p:anim>
                                    <p:anim calcmode="lin" valueType="num">
                                      <p:cBhvr>
                                        <p:cTn id="8" dur="500" fill="hold"/>
                                        <p:tgtEl>
                                          <p:spTgt spid="32770"/>
                                        </p:tgtEl>
                                        <p:attrNameLst>
                                          <p:attrName>ppt_h</p:attrName>
                                        </p:attrNameLst>
                                      </p:cBhvr>
                                      <p:tavLst>
                                        <p:tav tm="0">
                                          <p:val>
                                            <p:strVal val="#ppt_h"/>
                                          </p:val>
                                        </p:tav>
                                        <p:tav tm="100000">
                                          <p:val>
                                            <p:strVal val="#ppt_h"/>
                                          </p:val>
                                        </p:tav>
                                      </p:tavLst>
                                    </p:anim>
                                    <p:animEffect transition="in" filter="fade">
                                      <p:cBhvr>
                                        <p:cTn id="9" dur="500"/>
                                        <p:tgtEl>
                                          <p:spTgt spid="32770"/>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32770"/>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32771">
                                            <p:bg/>
                                          </p:spTgt>
                                        </p:tgtEl>
                                        <p:attrNameLst>
                                          <p:attrName>style.visibility</p:attrName>
                                        </p:attrNameLst>
                                      </p:cBhvr>
                                      <p:to>
                                        <p:strVal val="visible"/>
                                      </p:to>
                                    </p:set>
                                    <p:animEffect transition="in" filter="slide(fromLeft)">
                                      <p:cBhvr>
                                        <p:cTn id="15" dur="500"/>
                                        <p:tgtEl>
                                          <p:spTgt spid="32771">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32771">
                                            <p:txEl>
                                              <p:pRg st="0" end="0"/>
                                            </p:txEl>
                                          </p:spTgt>
                                        </p:tgtEl>
                                        <p:attrNameLst>
                                          <p:attrName>style.visibility</p:attrName>
                                        </p:attrNameLst>
                                      </p:cBhvr>
                                      <p:to>
                                        <p:strVal val="visible"/>
                                      </p:to>
                                    </p:set>
                                    <p:animEffect transition="in" filter="slide(fromLeft)">
                                      <p:cBhvr>
                                        <p:cTn id="19" dur="500"/>
                                        <p:tgtEl>
                                          <p:spTgt spid="32771">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32775"/>
                                        </p:tgtEl>
                                        <p:attrNameLst>
                                          <p:attrName>style.visibility</p:attrName>
                                        </p:attrNameLst>
                                      </p:cBhvr>
                                      <p:to>
                                        <p:strVal val="visible"/>
                                      </p:to>
                                    </p:set>
                                    <p:animEffect transition="in" filter="fade">
                                      <p:cBhvr>
                                        <p:cTn id="23" dur="1000"/>
                                        <p:tgtEl>
                                          <p:spTgt spid="32775"/>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32776"/>
                                        </p:tgtEl>
                                        <p:attrNameLst>
                                          <p:attrName>style.visibility</p:attrName>
                                        </p:attrNameLst>
                                      </p:cBhvr>
                                      <p:to>
                                        <p:strVal val="visible"/>
                                      </p:to>
                                    </p:set>
                                    <p:animEffect transition="in" filter="fade">
                                      <p:cBhvr>
                                        <p:cTn id="27" dur="1000"/>
                                        <p:tgtEl>
                                          <p:spTgt spid="32776"/>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32777"/>
                                        </p:tgtEl>
                                        <p:attrNameLst>
                                          <p:attrName>style.visibility</p:attrName>
                                        </p:attrNameLst>
                                      </p:cBhvr>
                                      <p:to>
                                        <p:strVal val="visible"/>
                                      </p:to>
                                    </p:set>
                                    <p:animEffect transition="in" filter="fade">
                                      <p:cBhvr>
                                        <p:cTn id="31" dur="1000"/>
                                        <p:tgtEl>
                                          <p:spTgt spid="32777"/>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32778"/>
                                        </p:tgtEl>
                                        <p:attrNameLst>
                                          <p:attrName>style.visibility</p:attrName>
                                        </p:attrNameLst>
                                      </p:cBhvr>
                                      <p:to>
                                        <p:strVal val="visible"/>
                                      </p:to>
                                    </p:set>
                                    <p:animEffect transition="in" filter="fade">
                                      <p:cBhvr>
                                        <p:cTn id="35" dur="1000"/>
                                        <p:tgtEl>
                                          <p:spTgt spid="32778"/>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32779"/>
                                        </p:tgtEl>
                                        <p:attrNameLst>
                                          <p:attrName>style.visibility</p:attrName>
                                        </p:attrNameLst>
                                      </p:cBhvr>
                                      <p:to>
                                        <p:strVal val="visible"/>
                                      </p:to>
                                    </p:set>
                                    <p:animEffect transition="in" filter="fade">
                                      <p:cBhvr>
                                        <p:cTn id="39" dur="1000"/>
                                        <p:tgtEl>
                                          <p:spTgt spid="32779"/>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2780"/>
                                        </p:tgtEl>
                                        <p:attrNameLst>
                                          <p:attrName>style.visibility</p:attrName>
                                        </p:attrNameLst>
                                      </p:cBhvr>
                                      <p:to>
                                        <p:strVal val="visible"/>
                                      </p:to>
                                    </p:set>
                                    <p:animEffect transition="in" filter="wipe(up)">
                                      <p:cBhvr>
                                        <p:cTn id="44" dur="500"/>
                                        <p:tgtEl>
                                          <p:spTgt spid="32780"/>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32781"/>
                                        </p:tgtEl>
                                        <p:attrNameLst>
                                          <p:attrName>style.visibility</p:attrName>
                                        </p:attrNameLst>
                                      </p:cBhvr>
                                      <p:to>
                                        <p:strVal val="visible"/>
                                      </p:to>
                                    </p:set>
                                    <p:animEffect transition="in" filter="wipe(up)">
                                      <p:cBhvr>
                                        <p:cTn id="48" dur="500"/>
                                        <p:tgtEl>
                                          <p:spTgt spid="32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0" grpId="1"/>
      <p:bldP spid="32771" grpId="0" build="p" animBg="1"/>
      <p:bldP spid="32775" grpId="0" animBg="1"/>
      <p:bldP spid="32776" grpId="0" animBg="1"/>
      <p:bldP spid="32777" grpId="0" animBg="1"/>
      <p:bldP spid="32778" grpId="0" animBg="1"/>
      <p:bldP spid="32779" grpId="0" animBg="1"/>
      <p:bldP spid="32780" grpId="0" animBg="1"/>
      <p:bldP spid="3278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33795" name="Rectangle 3"/>
          <p:cNvSpPr>
            <a:spLocks noGrp="1" noChangeArrowheads="1"/>
          </p:cNvSpPr>
          <p:nvPr>
            <p:ph type="body" idx="1"/>
          </p:nvPr>
        </p:nvSpPr>
        <p:spPr>
          <a:xfrm>
            <a:off x="1331913" y="1989138"/>
            <a:ext cx="6911975" cy="1368425"/>
          </a:xfrm>
          <a:ln w="57150" cmpd="tri">
            <a:solidFill>
              <a:srgbClr val="0070C0"/>
            </a:solidFill>
          </a:ln>
          <a:scene3d>
            <a:camera prst="orthographicFront"/>
            <a:lightRig rig="threePt" dir="t"/>
          </a:scene3d>
          <a:sp3d>
            <a:bevelT w="114300" prst="artDeco"/>
          </a:sp3d>
        </p:spPr>
        <p:style>
          <a:lnRef idx="2">
            <a:schemeClr val="accent1"/>
          </a:lnRef>
          <a:fillRef idx="1">
            <a:schemeClr val="lt1"/>
          </a:fillRef>
          <a:effectRef idx="0">
            <a:schemeClr val="accent1"/>
          </a:effectRef>
          <a:fontRef idx="minor">
            <a:schemeClr val="dk1"/>
          </a:fontRef>
        </p:style>
        <p:txBody>
          <a:bodyPr rtlCol="0">
            <a:normAutofit fontScale="92500" lnSpcReduction="10000"/>
          </a:bodyPr>
          <a:lstStyle/>
          <a:p>
            <a:pPr algn="ctr" fontAlgn="auto">
              <a:spcAft>
                <a:spcPts val="0"/>
              </a:spcAft>
              <a:buFont typeface="Arial" pitchFamily="34" charset="0"/>
              <a:buNone/>
              <a:defRPr/>
            </a:pPr>
            <a:r>
              <a:rPr lang="ru-RU"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 каждом учебном заведении должно быть обязательно три входа: главный, запасной и …</a:t>
            </a:r>
            <a:endParaRPr lang="ru-RU"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0244"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10246" name="WordArt 6" descr="Орех"/>
          <p:cNvSpPr>
            <a:spLocks noChangeArrowheads="1" noChangeShapeType="1" noTextEdit="1"/>
          </p:cNvSpPr>
          <p:nvPr/>
        </p:nvSpPr>
        <p:spPr bwMode="auto">
          <a:xfrm>
            <a:off x="755650" y="765175"/>
            <a:ext cx="576263"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21</a:t>
            </a:r>
          </a:p>
        </p:txBody>
      </p:sp>
      <p:sp>
        <p:nvSpPr>
          <p:cNvPr id="33799"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3800"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3801"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3802"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3803"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0066FF"/>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33804" name="Rectangle 12"/>
          <p:cNvSpPr>
            <a:spLocks noChangeArrowheads="1"/>
          </p:cNvSpPr>
          <p:nvPr/>
        </p:nvSpPr>
        <p:spPr bwMode="auto">
          <a:xfrm>
            <a:off x="4143372" y="3716338"/>
            <a:ext cx="4749803" cy="574675"/>
          </a:xfrm>
          <a:prstGeom prst="rect">
            <a:avLst/>
          </a:prstGeom>
          <a:ln w="76200" cmpd="thickThin" algn="ctr">
            <a:solidFill>
              <a:srgbClr val="0066FF"/>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33805" name="AutoShape 13"/>
          <p:cNvSpPr>
            <a:spLocks noChangeArrowheads="1"/>
          </p:cNvSpPr>
          <p:nvPr/>
        </p:nvSpPr>
        <p:spPr bwMode="auto">
          <a:xfrm rot="10800000">
            <a:off x="4929190" y="4572006"/>
            <a:ext cx="4000528" cy="1571631"/>
          </a:xfrm>
          <a:prstGeom prst="wedgeRectCallout">
            <a:avLst>
              <a:gd name="adj1" fmla="val 59593"/>
              <a:gd name="adj2" fmla="val 63947"/>
            </a:avLst>
          </a:prstGeom>
          <a:ln w="76200" cmpd="thickThin" algn="ctr">
            <a:solidFill>
              <a:srgbClr val="00CC00"/>
            </a:solidFill>
            <a:miter lim="800000"/>
            <a:headEnd/>
            <a:tailEnd/>
          </a:ln>
          <a:scene3d>
            <a:camera prst="orthographicFront"/>
            <a:lightRig rig="threePt" dir="t"/>
          </a:scene3d>
          <a:sp3d>
            <a:bevelT w="114300" prst="artDeco"/>
          </a:sp3d>
        </p:spPr>
        <p:txBody>
          <a:bodyPr rot="10800000" anchor="ctr"/>
          <a:lstStyle/>
          <a:p>
            <a:pPr algn="ctr" fontAlgn="auto">
              <a:lnSpc>
                <a:spcPct val="80000"/>
              </a:lnSpc>
              <a:spcBef>
                <a:spcPts val="0"/>
              </a:spcBef>
              <a:spcAft>
                <a:spcPts val="0"/>
              </a:spcAft>
              <a:defRPr/>
            </a:pPr>
            <a:r>
              <a:rPr lang="ru-RU" sz="4000" b="1" dirty="0" smtClean="0">
                <a:solidFill>
                  <a:srgbClr val="CC0000"/>
                </a:solidFill>
                <a:latin typeface="+mn-lt"/>
              </a:rPr>
              <a:t>Интернет</a:t>
            </a:r>
            <a:endParaRPr lang="ru-RU" sz="4000" b="1" dirty="0">
              <a:solidFill>
                <a:srgbClr val="CC0000"/>
              </a:solidFill>
              <a:latin typeface="+mn-lt"/>
            </a:endParaRPr>
          </a:p>
        </p:txBody>
      </p:sp>
      <p:sp>
        <p:nvSpPr>
          <p:cNvPr id="10255" name="Rectangle 17"/>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strVal val="#ppt_w*0.70"/>
                                          </p:val>
                                        </p:tav>
                                        <p:tav tm="100000">
                                          <p:val>
                                            <p:strVal val="#ppt_w"/>
                                          </p:val>
                                        </p:tav>
                                      </p:tavLst>
                                    </p:anim>
                                    <p:anim calcmode="lin" valueType="num">
                                      <p:cBhvr>
                                        <p:cTn id="8" dur="500" fill="hold"/>
                                        <p:tgtEl>
                                          <p:spTgt spid="33794"/>
                                        </p:tgtEl>
                                        <p:attrNameLst>
                                          <p:attrName>ppt_h</p:attrName>
                                        </p:attrNameLst>
                                      </p:cBhvr>
                                      <p:tavLst>
                                        <p:tav tm="0">
                                          <p:val>
                                            <p:strVal val="#ppt_h"/>
                                          </p:val>
                                        </p:tav>
                                        <p:tav tm="100000">
                                          <p:val>
                                            <p:strVal val="#ppt_h"/>
                                          </p:val>
                                        </p:tav>
                                      </p:tavLst>
                                    </p:anim>
                                    <p:animEffect transition="in" filter="fade">
                                      <p:cBhvr>
                                        <p:cTn id="9" dur="500"/>
                                        <p:tgtEl>
                                          <p:spTgt spid="33794"/>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33794"/>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33795">
                                            <p:bg/>
                                          </p:spTgt>
                                        </p:tgtEl>
                                        <p:attrNameLst>
                                          <p:attrName>style.visibility</p:attrName>
                                        </p:attrNameLst>
                                      </p:cBhvr>
                                      <p:to>
                                        <p:strVal val="visible"/>
                                      </p:to>
                                    </p:set>
                                    <p:animEffect transition="in" filter="slide(fromLeft)">
                                      <p:cBhvr>
                                        <p:cTn id="15" dur="500"/>
                                        <p:tgtEl>
                                          <p:spTgt spid="33795">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33795">
                                            <p:txEl>
                                              <p:pRg st="0" end="0"/>
                                            </p:txEl>
                                          </p:spTgt>
                                        </p:tgtEl>
                                        <p:attrNameLst>
                                          <p:attrName>style.visibility</p:attrName>
                                        </p:attrNameLst>
                                      </p:cBhvr>
                                      <p:to>
                                        <p:strVal val="visible"/>
                                      </p:to>
                                    </p:set>
                                    <p:animEffect transition="in" filter="slide(fromLeft)">
                                      <p:cBhvr>
                                        <p:cTn id="19" dur="500"/>
                                        <p:tgtEl>
                                          <p:spTgt spid="33795">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33799"/>
                                        </p:tgtEl>
                                        <p:attrNameLst>
                                          <p:attrName>style.visibility</p:attrName>
                                        </p:attrNameLst>
                                      </p:cBhvr>
                                      <p:to>
                                        <p:strVal val="visible"/>
                                      </p:to>
                                    </p:set>
                                    <p:animEffect transition="in" filter="fade">
                                      <p:cBhvr>
                                        <p:cTn id="23" dur="1000"/>
                                        <p:tgtEl>
                                          <p:spTgt spid="33799"/>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33800"/>
                                        </p:tgtEl>
                                        <p:attrNameLst>
                                          <p:attrName>style.visibility</p:attrName>
                                        </p:attrNameLst>
                                      </p:cBhvr>
                                      <p:to>
                                        <p:strVal val="visible"/>
                                      </p:to>
                                    </p:set>
                                    <p:animEffect transition="in" filter="fade">
                                      <p:cBhvr>
                                        <p:cTn id="27" dur="1000"/>
                                        <p:tgtEl>
                                          <p:spTgt spid="33800"/>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33801"/>
                                        </p:tgtEl>
                                        <p:attrNameLst>
                                          <p:attrName>style.visibility</p:attrName>
                                        </p:attrNameLst>
                                      </p:cBhvr>
                                      <p:to>
                                        <p:strVal val="visible"/>
                                      </p:to>
                                    </p:set>
                                    <p:animEffect transition="in" filter="fade">
                                      <p:cBhvr>
                                        <p:cTn id="31" dur="1000"/>
                                        <p:tgtEl>
                                          <p:spTgt spid="33801"/>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33802"/>
                                        </p:tgtEl>
                                        <p:attrNameLst>
                                          <p:attrName>style.visibility</p:attrName>
                                        </p:attrNameLst>
                                      </p:cBhvr>
                                      <p:to>
                                        <p:strVal val="visible"/>
                                      </p:to>
                                    </p:set>
                                    <p:animEffect transition="in" filter="fade">
                                      <p:cBhvr>
                                        <p:cTn id="35" dur="1000"/>
                                        <p:tgtEl>
                                          <p:spTgt spid="33802"/>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33803"/>
                                        </p:tgtEl>
                                        <p:attrNameLst>
                                          <p:attrName>style.visibility</p:attrName>
                                        </p:attrNameLst>
                                      </p:cBhvr>
                                      <p:to>
                                        <p:strVal val="visible"/>
                                      </p:to>
                                    </p:set>
                                    <p:animEffect transition="in" filter="fade">
                                      <p:cBhvr>
                                        <p:cTn id="39" dur="1000"/>
                                        <p:tgtEl>
                                          <p:spTgt spid="33803"/>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3804"/>
                                        </p:tgtEl>
                                        <p:attrNameLst>
                                          <p:attrName>style.visibility</p:attrName>
                                        </p:attrNameLst>
                                      </p:cBhvr>
                                      <p:to>
                                        <p:strVal val="visible"/>
                                      </p:to>
                                    </p:set>
                                    <p:animEffect transition="in" filter="wipe(up)">
                                      <p:cBhvr>
                                        <p:cTn id="44" dur="500"/>
                                        <p:tgtEl>
                                          <p:spTgt spid="33804"/>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33805"/>
                                        </p:tgtEl>
                                        <p:attrNameLst>
                                          <p:attrName>style.visibility</p:attrName>
                                        </p:attrNameLst>
                                      </p:cBhvr>
                                      <p:to>
                                        <p:strVal val="visible"/>
                                      </p:to>
                                    </p:set>
                                    <p:animEffect transition="in" filter="wipe(up)">
                                      <p:cBhvr>
                                        <p:cTn id="48" dur="500"/>
                                        <p:tgtEl>
                                          <p:spTgt spid="338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4" grpId="1"/>
      <p:bldP spid="33795" grpId="0" build="p" animBg="1"/>
      <p:bldP spid="33799" grpId="0" animBg="1"/>
      <p:bldP spid="33800" grpId="0" animBg="1"/>
      <p:bldP spid="33801" grpId="0" animBg="1"/>
      <p:bldP spid="33802" grpId="0" animBg="1"/>
      <p:bldP spid="33803" grpId="0" animBg="1"/>
      <p:bldP spid="33804" grpId="0" animBg="1"/>
      <p:bldP spid="3380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195513" y="274638"/>
            <a:ext cx="5832475" cy="850900"/>
          </a:xfrm>
        </p:spPr>
        <p:txBody>
          <a:bodyPr rtlCol="0">
            <a:norm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ru-RU" sz="36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ВНИМАНИЕ !  ВОПРОС</a:t>
            </a:r>
          </a:p>
        </p:txBody>
      </p:sp>
      <p:sp>
        <p:nvSpPr>
          <p:cNvPr id="34819" name="Rectangle 3"/>
          <p:cNvSpPr>
            <a:spLocks noGrp="1" noChangeArrowheads="1"/>
          </p:cNvSpPr>
          <p:nvPr>
            <p:ph type="body" idx="1"/>
          </p:nvPr>
        </p:nvSpPr>
        <p:spPr>
          <a:xfrm>
            <a:off x="1331913" y="1989138"/>
            <a:ext cx="6780212" cy="1368425"/>
          </a:xfr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normAutofit fontScale="85000" lnSpcReduction="20000"/>
          </a:bodyPr>
          <a:lstStyle/>
          <a:p>
            <a:pPr marL="0" indent="0" algn="ctr">
              <a:buNone/>
            </a:pPr>
            <a:r>
              <a:rPr lang="ru-RU" sz="3900" b="1" i="1" dirty="0" smtClean="0">
                <a:solidFill>
                  <a:srgbClr val="0066FF"/>
                </a:solidFill>
              </a:rPr>
              <a:t>У кого больше ног: у пяти осьминогов или у четырёх кальмаров?</a:t>
            </a:r>
            <a:r>
              <a:rPr lang="ru-RU" sz="3600" dirty="0" smtClean="0"/>
              <a:t>   </a:t>
            </a:r>
          </a:p>
        </p:txBody>
      </p:sp>
      <p:sp>
        <p:nvSpPr>
          <p:cNvPr id="11268" name="AutoShape 5">
            <a:hlinkClick r:id="rId3" action="ppaction://hlinksldjump" highlightClick="1"/>
          </p:cNvPr>
          <p:cNvSpPr>
            <a:spLocks noChangeArrowheads="1"/>
          </p:cNvSpPr>
          <p:nvPr/>
        </p:nvSpPr>
        <p:spPr bwMode="auto">
          <a:xfrm>
            <a:off x="539750" y="549275"/>
            <a:ext cx="1042988" cy="1042988"/>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11270" name="WordArt 6" descr="Орех"/>
          <p:cNvSpPr>
            <a:spLocks noChangeArrowheads="1" noChangeShapeType="1" noTextEdit="1"/>
          </p:cNvSpPr>
          <p:nvPr/>
        </p:nvSpPr>
        <p:spPr bwMode="auto">
          <a:xfrm>
            <a:off x="755650" y="765175"/>
            <a:ext cx="647700" cy="576263"/>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ru-RU" sz="2400" b="1" kern="1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Book Antiqua"/>
              </a:rPr>
              <a:t>22</a:t>
            </a:r>
          </a:p>
        </p:txBody>
      </p:sp>
      <p:sp>
        <p:nvSpPr>
          <p:cNvPr id="34823" name="AutoShape 7">
            <a:hlinkClick r:id="" action="ppaction://noaction" highlightClick="1"/>
          </p:cNvPr>
          <p:cNvSpPr>
            <a:spLocks noChangeArrowheads="1"/>
          </p:cNvSpPr>
          <p:nvPr/>
        </p:nvSpPr>
        <p:spPr bwMode="auto">
          <a:xfrm>
            <a:off x="6842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4824" name="AutoShape 8">
            <a:hlinkClick r:id="" action="ppaction://noaction" highlightClick="1"/>
          </p:cNvPr>
          <p:cNvSpPr>
            <a:spLocks noChangeArrowheads="1"/>
          </p:cNvSpPr>
          <p:nvPr/>
        </p:nvSpPr>
        <p:spPr bwMode="auto">
          <a:xfrm>
            <a:off x="15478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4825" name="AutoShape 9">
            <a:hlinkClick r:id="" action="ppaction://noaction" highlightClick="1"/>
          </p:cNvPr>
          <p:cNvSpPr>
            <a:spLocks noChangeArrowheads="1"/>
          </p:cNvSpPr>
          <p:nvPr/>
        </p:nvSpPr>
        <p:spPr bwMode="auto">
          <a:xfrm>
            <a:off x="2411413"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4826" name="AutoShape 10">
            <a:hlinkClick r:id="" action="ppaction://noaction" highlightClick="1"/>
          </p:cNvPr>
          <p:cNvSpPr>
            <a:spLocks noChangeArrowheads="1"/>
          </p:cNvSpPr>
          <p:nvPr/>
        </p:nvSpPr>
        <p:spPr bwMode="auto">
          <a:xfrm>
            <a:off x="3276600"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p:nvSpPr>
          <p:cNvPr id="34827" name="AutoShape 11">
            <a:hlinkClick r:id="" action="ppaction://noaction" highlightClick="1"/>
          </p:cNvPr>
          <p:cNvSpPr>
            <a:spLocks noChangeArrowheads="1"/>
          </p:cNvSpPr>
          <p:nvPr/>
        </p:nvSpPr>
        <p:spPr bwMode="auto">
          <a:xfrm>
            <a:off x="4140200" y="5589588"/>
            <a:ext cx="647700" cy="538162"/>
          </a:xfrm>
          <a:prstGeom prst="actionButtonBlank">
            <a:avLst/>
          </a:prstGeom>
          <a:gradFill rotWithShape="1">
            <a:gsLst>
              <a:gs pos="0">
                <a:schemeClr val="bg1"/>
              </a:gs>
              <a:gs pos="100000">
                <a:srgbClr val="FF0000"/>
              </a:gs>
            </a:gsLst>
            <a:path path="rect">
              <a:fillToRect l="50000" t="50000" r="50000" b="50000"/>
            </a:path>
          </a:gradFill>
          <a:ln w="19050">
            <a:noFill/>
            <a:miter lim="800000"/>
            <a:headEnd/>
            <a:tailEnd/>
          </a:ln>
        </p:spPr>
        <p:txBody>
          <a:bodyPr wrap="none" anchor="ctr"/>
          <a:lstStyle/>
          <a:p>
            <a:endParaRPr lang="ru-RU">
              <a:latin typeface="Calibri" pitchFamily="34" charset="0"/>
            </a:endParaRPr>
          </a:p>
        </p:txBody>
      </p:sp>
      <p:sp useBgFill="1">
        <p:nvSpPr>
          <p:cNvPr id="34828" name="Rectangle 12"/>
          <p:cNvSpPr>
            <a:spLocks noChangeArrowheads="1"/>
          </p:cNvSpPr>
          <p:nvPr/>
        </p:nvSpPr>
        <p:spPr bwMode="auto">
          <a:xfrm>
            <a:off x="4000496" y="3716338"/>
            <a:ext cx="4892679" cy="574675"/>
          </a:xfrm>
          <a:prstGeom prst="rect">
            <a:avLst/>
          </a:prstGeom>
          <a:ln w="76200" cmpd="thickThin" algn="ctr">
            <a:solidFill>
              <a:srgbClr val="CC0000"/>
            </a:solidFill>
            <a:miter lim="800000"/>
            <a:headEnd/>
            <a:tailEnd/>
          </a:ln>
        </p:spPr>
        <p:txBody>
          <a:bodyPr wrap="none"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Bef>
                <a:spcPts val="0"/>
              </a:spcBef>
              <a:spcAft>
                <a:spcPts val="0"/>
              </a:spcAft>
              <a:defRPr/>
            </a:pPr>
            <a:r>
              <a:rPr lang="ru-RU" sz="3200" b="1" i="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Правильный ответ</a:t>
            </a:r>
          </a:p>
        </p:txBody>
      </p:sp>
      <p:sp useBgFill="1">
        <p:nvSpPr>
          <p:cNvPr id="34829" name="AutoShape 13"/>
          <p:cNvSpPr>
            <a:spLocks noChangeArrowheads="1"/>
          </p:cNvSpPr>
          <p:nvPr/>
        </p:nvSpPr>
        <p:spPr bwMode="auto">
          <a:xfrm rot="10800000">
            <a:off x="5148262" y="4797425"/>
            <a:ext cx="3638579" cy="1295400"/>
          </a:xfrm>
          <a:prstGeom prst="wedgeRectCallout">
            <a:avLst>
              <a:gd name="adj1" fmla="val -5278"/>
              <a:gd name="adj2" fmla="val 85417"/>
            </a:avLst>
          </a:prstGeom>
          <a:ln w="76200" cmpd="thickThin" algn="ctr">
            <a:solidFill>
              <a:srgbClr val="00B050"/>
            </a:solidFill>
            <a:miter lim="800000"/>
            <a:headEnd/>
            <a:tailEnd/>
          </a:ln>
          <a:scene3d>
            <a:camera prst="orthographicFront"/>
            <a:lightRig rig="threePt" dir="t"/>
          </a:scene3d>
          <a:sp3d>
            <a:bevelT w="114300" prst="artDeco"/>
          </a:sp3d>
        </p:spPr>
        <p:txBody>
          <a:bodyPr rot="10800000"/>
          <a:lstStyle/>
          <a:p>
            <a:pPr algn="ctr" fontAlgn="auto">
              <a:spcBef>
                <a:spcPts val="0"/>
              </a:spcBef>
              <a:spcAft>
                <a:spcPts val="0"/>
              </a:spcAft>
              <a:defRPr/>
            </a:pPr>
            <a:r>
              <a:rPr lang="ru-RU" sz="3200" b="1" i="1" dirty="0" smtClean="0">
                <a:solidFill>
                  <a:srgbClr val="C00000"/>
                </a:solidFill>
              </a:rPr>
              <a:t>Одинаково: </a:t>
            </a:r>
          </a:p>
          <a:p>
            <a:pPr algn="ctr" fontAlgn="auto">
              <a:spcBef>
                <a:spcPts val="0"/>
              </a:spcBef>
              <a:spcAft>
                <a:spcPts val="0"/>
              </a:spcAft>
              <a:defRPr/>
            </a:pPr>
            <a:r>
              <a:rPr lang="ru-RU" sz="3200" b="1" i="1" dirty="0" smtClean="0">
                <a:solidFill>
                  <a:srgbClr val="C00000"/>
                </a:solidFill>
              </a:rPr>
              <a:t>5х8 = 4х10 =40</a:t>
            </a:r>
            <a:endParaRPr lang="ru-RU" sz="3200" b="1" dirty="0">
              <a:solidFill>
                <a:srgbClr val="C00000"/>
              </a:solidFill>
              <a:latin typeface="+mn-lt"/>
            </a:endParaRPr>
          </a:p>
        </p:txBody>
      </p:sp>
      <p:sp>
        <p:nvSpPr>
          <p:cNvPr id="11279" name="Rectangle 18"/>
          <p:cNvSpPr>
            <a:spLocks noChangeArrowheads="1"/>
          </p:cNvSpPr>
          <p:nvPr/>
        </p:nvSpPr>
        <p:spPr bwMode="auto">
          <a:xfrm>
            <a:off x="0" y="6297613"/>
            <a:ext cx="9144000" cy="560387"/>
          </a:xfrm>
          <a:prstGeom prst="rect">
            <a:avLst/>
          </a:prstGeom>
          <a:solidFill>
            <a:srgbClr val="3366FF">
              <a:alpha val="30980"/>
            </a:srgbClr>
          </a:solidFill>
          <a:ln w="57150" algn="ctr">
            <a:solidFill>
              <a:srgbClr val="3366FF"/>
            </a:solidFill>
            <a:miter lim="800000"/>
            <a:headEnd/>
            <a:tailEnd/>
          </a:ln>
        </p:spPr>
        <p:txBody>
          <a:bodyPr wrap="none" anchor="ctr"/>
          <a:lstStyle/>
          <a:p>
            <a:endParaRPr lang="ru-RU">
              <a:latin typeface="Calibri" pitchFamily="34" charset="0"/>
            </a:endParaRPr>
          </a:p>
        </p:txBody>
      </p:sp>
      <p:sp>
        <p:nvSpPr>
          <p:cNvPr id="17" name="Rectangle 23">
            <a:hlinkClick r:id="rId4" action="ppaction://hlinksldjump"/>
          </p:cNvPr>
          <p:cNvSpPr>
            <a:spLocks noChangeArrowheads="1"/>
          </p:cNvSpPr>
          <p:nvPr/>
        </p:nvSpPr>
        <p:spPr bwMode="auto">
          <a:xfrm>
            <a:off x="7451725" y="6453188"/>
            <a:ext cx="1565275" cy="2889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fontAlgn="auto">
              <a:spcBef>
                <a:spcPts val="0"/>
              </a:spcBef>
              <a:spcAft>
                <a:spcPts val="0"/>
              </a:spcAft>
              <a:defRPr/>
            </a:pPr>
            <a:r>
              <a:rPr lang="ru-RU" sz="1400" b="1" dirty="0">
                <a:solidFill>
                  <a:srgbClr val="FF0000"/>
                </a:solidFill>
              </a:rPr>
              <a:t>Продолжить игру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ppt_w</p:attrName>
                                        </p:attrNameLst>
                                      </p:cBhvr>
                                      <p:tavLst>
                                        <p:tav tm="0">
                                          <p:val>
                                            <p:strVal val="#ppt_w*0.70"/>
                                          </p:val>
                                        </p:tav>
                                        <p:tav tm="100000">
                                          <p:val>
                                            <p:strVal val="#ppt_w"/>
                                          </p:val>
                                        </p:tav>
                                      </p:tavLst>
                                    </p:anim>
                                    <p:anim calcmode="lin" valueType="num">
                                      <p:cBhvr>
                                        <p:cTn id="8" dur="500" fill="hold"/>
                                        <p:tgtEl>
                                          <p:spTgt spid="34818"/>
                                        </p:tgtEl>
                                        <p:attrNameLst>
                                          <p:attrName>ppt_h</p:attrName>
                                        </p:attrNameLst>
                                      </p:cBhvr>
                                      <p:tavLst>
                                        <p:tav tm="0">
                                          <p:val>
                                            <p:strVal val="#ppt_h"/>
                                          </p:val>
                                        </p:tav>
                                        <p:tav tm="100000">
                                          <p:val>
                                            <p:strVal val="#ppt_h"/>
                                          </p:val>
                                        </p:tav>
                                      </p:tavLst>
                                    </p:anim>
                                    <p:animEffect transition="in" filter="fade">
                                      <p:cBhvr>
                                        <p:cTn id="9" dur="500"/>
                                        <p:tgtEl>
                                          <p:spTgt spid="34818"/>
                                        </p:tgtEl>
                                      </p:cBhvr>
                                    </p:animEffect>
                                  </p:childTnLst>
                                </p:cTn>
                              </p:par>
                              <p:par>
                                <p:cTn id="10" presetID="3" presetClass="emph" presetSubtype="2" repeatCount="indefinite" fill="hold" grpId="1" nodeType="withEffect">
                                  <p:stCondLst>
                                    <p:cond delay="0"/>
                                  </p:stCondLst>
                                  <p:childTnLst>
                                    <p:animClr clrSpc="rgb" dir="cw">
                                      <p:cBhvr override="childStyle">
                                        <p:cTn id="11" dur="500" fill="hold"/>
                                        <p:tgtEl>
                                          <p:spTgt spid="34818"/>
                                        </p:tgtEl>
                                        <p:attrNameLst>
                                          <p:attrName>style.color</p:attrName>
                                        </p:attrNameLst>
                                      </p:cBhvr>
                                      <p:to>
                                        <a:srgbClr val="FFFF00"/>
                                      </p:to>
                                    </p:animClr>
                                  </p:childTnLst>
                                </p:cTn>
                              </p:par>
                            </p:childTnLst>
                          </p:cTn>
                        </p:par>
                        <p:par>
                          <p:cTn id="12" fill="hold">
                            <p:stCondLst>
                              <p:cond delay="500"/>
                            </p:stCondLst>
                            <p:childTnLst>
                              <p:par>
                                <p:cTn id="13" presetID="12" presetClass="entr" presetSubtype="8" fill="hold" grpId="0" nodeType="afterEffect">
                                  <p:stCondLst>
                                    <p:cond delay="0"/>
                                  </p:stCondLst>
                                  <p:childTnLst>
                                    <p:set>
                                      <p:cBhvr>
                                        <p:cTn id="14" dur="1" fill="hold">
                                          <p:stCondLst>
                                            <p:cond delay="0"/>
                                          </p:stCondLst>
                                        </p:cTn>
                                        <p:tgtEl>
                                          <p:spTgt spid="34819">
                                            <p:bg/>
                                          </p:spTgt>
                                        </p:tgtEl>
                                        <p:attrNameLst>
                                          <p:attrName>style.visibility</p:attrName>
                                        </p:attrNameLst>
                                      </p:cBhvr>
                                      <p:to>
                                        <p:strVal val="visible"/>
                                      </p:to>
                                    </p:set>
                                    <p:animEffect transition="in" filter="slide(fromLeft)">
                                      <p:cBhvr>
                                        <p:cTn id="15" dur="500"/>
                                        <p:tgtEl>
                                          <p:spTgt spid="34819">
                                            <p:bg/>
                                          </p:spTgt>
                                        </p:tgtEl>
                                      </p:cBhvr>
                                    </p:animEffect>
                                  </p:childTnLst>
                                </p:cTn>
                              </p:par>
                            </p:childTnLst>
                          </p:cTn>
                        </p:par>
                        <p:par>
                          <p:cTn id="16" fill="hold">
                            <p:stCondLst>
                              <p:cond delay="1000"/>
                            </p:stCondLst>
                            <p:childTnLst>
                              <p:par>
                                <p:cTn id="17" presetID="12" presetClass="entr" presetSubtype="8" fill="hold" grpId="0" nodeType="afterEffect">
                                  <p:stCondLst>
                                    <p:cond delay="0"/>
                                  </p:stCondLst>
                                  <p:childTnLst>
                                    <p:set>
                                      <p:cBhvr>
                                        <p:cTn id="18" dur="1" fill="hold">
                                          <p:stCondLst>
                                            <p:cond delay="0"/>
                                          </p:stCondLst>
                                        </p:cTn>
                                        <p:tgtEl>
                                          <p:spTgt spid="34819">
                                            <p:txEl>
                                              <p:pRg st="0" end="0"/>
                                            </p:txEl>
                                          </p:spTgt>
                                        </p:tgtEl>
                                        <p:attrNameLst>
                                          <p:attrName>style.visibility</p:attrName>
                                        </p:attrNameLst>
                                      </p:cBhvr>
                                      <p:to>
                                        <p:strVal val="visible"/>
                                      </p:to>
                                    </p:set>
                                    <p:animEffect transition="in" filter="slide(fromLeft)">
                                      <p:cBhvr>
                                        <p:cTn id="19" dur="500"/>
                                        <p:tgtEl>
                                          <p:spTgt spid="34819">
                                            <p:txEl>
                                              <p:pRg st="0" end="0"/>
                                            </p:txEl>
                                          </p:spTgt>
                                        </p:tgtEl>
                                      </p:cBhvr>
                                    </p:animEffect>
                                  </p:childTnLst>
                                </p:cTn>
                              </p:par>
                            </p:childTnLst>
                          </p:cTn>
                        </p:par>
                        <p:par>
                          <p:cTn id="20" fill="hold">
                            <p:stCondLst>
                              <p:cond delay="1500"/>
                            </p:stCondLst>
                            <p:childTnLst>
                              <p:par>
                                <p:cTn id="21" presetID="10" presetClass="entr" presetSubtype="0" fill="hold" grpId="0" nodeType="afterEffect">
                                  <p:stCondLst>
                                    <p:cond delay="2500"/>
                                  </p:stCondLst>
                                  <p:childTnLst>
                                    <p:set>
                                      <p:cBhvr>
                                        <p:cTn id="22" dur="1" fill="hold">
                                          <p:stCondLst>
                                            <p:cond delay="0"/>
                                          </p:stCondLst>
                                        </p:cTn>
                                        <p:tgtEl>
                                          <p:spTgt spid="34823"/>
                                        </p:tgtEl>
                                        <p:attrNameLst>
                                          <p:attrName>style.visibility</p:attrName>
                                        </p:attrNameLst>
                                      </p:cBhvr>
                                      <p:to>
                                        <p:strVal val="visible"/>
                                      </p:to>
                                    </p:set>
                                    <p:animEffect transition="in" filter="fade">
                                      <p:cBhvr>
                                        <p:cTn id="23" dur="1000"/>
                                        <p:tgtEl>
                                          <p:spTgt spid="34823"/>
                                        </p:tgtEl>
                                      </p:cBhvr>
                                    </p:animEffect>
                                  </p:childTnLst>
                                </p:cTn>
                              </p:par>
                            </p:childTnLst>
                          </p:cTn>
                        </p:par>
                        <p:par>
                          <p:cTn id="24" fill="hold">
                            <p:stCondLst>
                              <p:cond delay="5000"/>
                            </p:stCondLst>
                            <p:childTnLst>
                              <p:par>
                                <p:cTn id="25" presetID="10" presetClass="entr" presetSubtype="0" fill="hold" grpId="0" nodeType="afterEffect">
                                  <p:stCondLst>
                                    <p:cond delay="1000"/>
                                  </p:stCondLst>
                                  <p:childTnLst>
                                    <p:set>
                                      <p:cBhvr>
                                        <p:cTn id="26" dur="1" fill="hold">
                                          <p:stCondLst>
                                            <p:cond delay="0"/>
                                          </p:stCondLst>
                                        </p:cTn>
                                        <p:tgtEl>
                                          <p:spTgt spid="34824"/>
                                        </p:tgtEl>
                                        <p:attrNameLst>
                                          <p:attrName>style.visibility</p:attrName>
                                        </p:attrNameLst>
                                      </p:cBhvr>
                                      <p:to>
                                        <p:strVal val="visible"/>
                                      </p:to>
                                    </p:set>
                                    <p:animEffect transition="in" filter="fade">
                                      <p:cBhvr>
                                        <p:cTn id="27" dur="1000"/>
                                        <p:tgtEl>
                                          <p:spTgt spid="34824"/>
                                        </p:tgtEl>
                                      </p:cBhvr>
                                    </p:animEffect>
                                  </p:childTnLst>
                                </p:cTn>
                              </p:par>
                            </p:childTnLst>
                          </p:cTn>
                        </p:par>
                        <p:par>
                          <p:cTn id="28" fill="hold">
                            <p:stCondLst>
                              <p:cond delay="7000"/>
                            </p:stCondLst>
                            <p:childTnLst>
                              <p:par>
                                <p:cTn id="29" presetID="10" presetClass="entr" presetSubtype="0" fill="hold" grpId="0" nodeType="afterEffect">
                                  <p:stCondLst>
                                    <p:cond delay="1000"/>
                                  </p:stCondLst>
                                  <p:childTnLst>
                                    <p:set>
                                      <p:cBhvr>
                                        <p:cTn id="30" dur="1" fill="hold">
                                          <p:stCondLst>
                                            <p:cond delay="0"/>
                                          </p:stCondLst>
                                        </p:cTn>
                                        <p:tgtEl>
                                          <p:spTgt spid="34825"/>
                                        </p:tgtEl>
                                        <p:attrNameLst>
                                          <p:attrName>style.visibility</p:attrName>
                                        </p:attrNameLst>
                                      </p:cBhvr>
                                      <p:to>
                                        <p:strVal val="visible"/>
                                      </p:to>
                                    </p:set>
                                    <p:animEffect transition="in" filter="fade">
                                      <p:cBhvr>
                                        <p:cTn id="31" dur="1000"/>
                                        <p:tgtEl>
                                          <p:spTgt spid="34825"/>
                                        </p:tgtEl>
                                      </p:cBhvr>
                                    </p:animEffect>
                                  </p:childTnLst>
                                </p:cTn>
                              </p:par>
                            </p:childTnLst>
                          </p:cTn>
                        </p:par>
                        <p:par>
                          <p:cTn id="32" fill="hold">
                            <p:stCondLst>
                              <p:cond delay="9000"/>
                            </p:stCondLst>
                            <p:childTnLst>
                              <p:par>
                                <p:cTn id="33" presetID="10" presetClass="entr" presetSubtype="0" fill="hold" grpId="0" nodeType="afterEffect">
                                  <p:stCondLst>
                                    <p:cond delay="1000"/>
                                  </p:stCondLst>
                                  <p:childTnLst>
                                    <p:set>
                                      <p:cBhvr>
                                        <p:cTn id="34" dur="1" fill="hold">
                                          <p:stCondLst>
                                            <p:cond delay="0"/>
                                          </p:stCondLst>
                                        </p:cTn>
                                        <p:tgtEl>
                                          <p:spTgt spid="34826"/>
                                        </p:tgtEl>
                                        <p:attrNameLst>
                                          <p:attrName>style.visibility</p:attrName>
                                        </p:attrNameLst>
                                      </p:cBhvr>
                                      <p:to>
                                        <p:strVal val="visible"/>
                                      </p:to>
                                    </p:set>
                                    <p:animEffect transition="in" filter="fade">
                                      <p:cBhvr>
                                        <p:cTn id="35" dur="1000"/>
                                        <p:tgtEl>
                                          <p:spTgt spid="34826"/>
                                        </p:tgtEl>
                                      </p:cBhvr>
                                    </p:animEffect>
                                  </p:childTnLst>
                                </p:cTn>
                              </p:par>
                            </p:childTnLst>
                          </p:cTn>
                        </p:par>
                        <p:par>
                          <p:cTn id="36" fill="hold">
                            <p:stCondLst>
                              <p:cond delay="11000"/>
                            </p:stCondLst>
                            <p:childTnLst>
                              <p:par>
                                <p:cTn id="37" presetID="10" presetClass="entr" presetSubtype="0" fill="hold" grpId="0" nodeType="afterEffect">
                                  <p:stCondLst>
                                    <p:cond delay="1000"/>
                                  </p:stCondLst>
                                  <p:childTnLst>
                                    <p:set>
                                      <p:cBhvr>
                                        <p:cTn id="38" dur="1" fill="hold">
                                          <p:stCondLst>
                                            <p:cond delay="0"/>
                                          </p:stCondLst>
                                        </p:cTn>
                                        <p:tgtEl>
                                          <p:spTgt spid="34827"/>
                                        </p:tgtEl>
                                        <p:attrNameLst>
                                          <p:attrName>style.visibility</p:attrName>
                                        </p:attrNameLst>
                                      </p:cBhvr>
                                      <p:to>
                                        <p:strVal val="visible"/>
                                      </p:to>
                                    </p:set>
                                    <p:animEffect transition="in" filter="fade">
                                      <p:cBhvr>
                                        <p:cTn id="39" dur="1000"/>
                                        <p:tgtEl>
                                          <p:spTgt spid="34827"/>
                                        </p:tgtEl>
                                      </p:cBhvr>
                                    </p:animEffect>
                                  </p:childTnLst>
                                  <p:subTnLst>
                                    <p:audio>
                                      <p:cMediaNode>
                                        <p:cTn display="0" masterRel="sameClick">
                                          <p:stCondLst>
                                            <p:cond evt="begin" delay="0">
                                              <p:tn val="37"/>
                                            </p:cond>
                                          </p:stCondLst>
                                          <p:endCondLst>
                                            <p:cond evt="onStopAudio" delay="0">
                                              <p:tgtEl>
                                                <p:sldTgt/>
                                              </p:tgtEl>
                                            </p:cond>
                                          </p:endCondLst>
                                        </p:cTn>
                                        <p:tgtEl>
                                          <p:sndTgt r:embed="rId2" name="drumroll.wav" builtIn="1"/>
                                        </p:tgtEl>
                                      </p:cMediaNode>
                                    </p:audio>
                                  </p:sub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4828"/>
                                        </p:tgtEl>
                                        <p:attrNameLst>
                                          <p:attrName>style.visibility</p:attrName>
                                        </p:attrNameLst>
                                      </p:cBhvr>
                                      <p:to>
                                        <p:strVal val="visible"/>
                                      </p:to>
                                    </p:set>
                                    <p:animEffect transition="in" filter="wipe(up)">
                                      <p:cBhvr>
                                        <p:cTn id="44" dur="500"/>
                                        <p:tgtEl>
                                          <p:spTgt spid="34828"/>
                                        </p:tgtEl>
                                      </p:cBhvr>
                                    </p:animEffect>
                                  </p:childTnLst>
                                </p:cTn>
                              </p:par>
                            </p:childTnLst>
                          </p:cTn>
                        </p:par>
                        <p:par>
                          <p:cTn id="45" fill="hold">
                            <p:stCondLst>
                              <p:cond delay="500"/>
                            </p:stCondLst>
                            <p:childTnLst>
                              <p:par>
                                <p:cTn id="46" presetID="22" presetClass="entr" presetSubtype="1" fill="hold" grpId="0" nodeType="afterEffect">
                                  <p:stCondLst>
                                    <p:cond delay="0"/>
                                  </p:stCondLst>
                                  <p:childTnLst>
                                    <p:set>
                                      <p:cBhvr>
                                        <p:cTn id="47" dur="1" fill="hold">
                                          <p:stCondLst>
                                            <p:cond delay="0"/>
                                          </p:stCondLst>
                                        </p:cTn>
                                        <p:tgtEl>
                                          <p:spTgt spid="34829"/>
                                        </p:tgtEl>
                                        <p:attrNameLst>
                                          <p:attrName>style.visibility</p:attrName>
                                        </p:attrNameLst>
                                      </p:cBhvr>
                                      <p:to>
                                        <p:strVal val="visible"/>
                                      </p:to>
                                    </p:set>
                                    <p:animEffect transition="in" filter="wipe(up)">
                                      <p:cBhvr>
                                        <p:cTn id="48" dur="500"/>
                                        <p:tgtEl>
                                          <p:spTgt spid="34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8" grpId="1"/>
      <p:bldP spid="34819" grpId="0" build="p" animBg="1"/>
      <p:bldP spid="34823" grpId="0" animBg="1"/>
      <p:bldP spid="34824" grpId="0" animBg="1"/>
      <p:bldP spid="34825" grpId="0" animBg="1"/>
      <p:bldP spid="34826" grpId="0" animBg="1"/>
      <p:bldP spid="34827" grpId="0" animBg="1"/>
      <p:bldP spid="34828" grpId="0" animBg="1"/>
      <p:bldP spid="34829"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786</Words>
  <Application>Microsoft Office PowerPoint</Application>
  <PresentationFormat>Экран (4:3)</PresentationFormat>
  <Paragraphs>227</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Слайд 1</vt:lpstr>
      <vt:lpstr>Слайд 2</vt:lpstr>
      <vt:lpstr>ВНИМАНИЕ!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ВНИМАНИЕ !  ВОПРОС</vt:lpstr>
      <vt:lpstr>Слайд 30</vt:lpstr>
      <vt:lpstr>Слайд 31</vt:lpstr>
      <vt:lpstr>Слайд 32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Викторина по теме: "Атмосфера и климаты Земли"</dc:title>
  <dc:creator>Нина Валентиновна</dc:creator>
  <cp:lastModifiedBy>Админ</cp:lastModifiedBy>
  <cp:revision>55</cp:revision>
  <dcterms:created xsi:type="dcterms:W3CDTF">2009-04-28T17:02:50Z</dcterms:created>
  <dcterms:modified xsi:type="dcterms:W3CDTF">2011-02-11T08:36:13Z</dcterms:modified>
</cp:coreProperties>
</file>