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1" r:id="rId8"/>
    <p:sldId id="262" r:id="rId9"/>
    <p:sldId id="268" r:id="rId10"/>
    <p:sldId id="269" r:id="rId11"/>
    <p:sldId id="264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772400" cy="2000264"/>
          </a:xfrm>
        </p:spPr>
        <p:txBody>
          <a:bodyPr/>
          <a:lstStyle/>
          <a:p>
            <a:r>
              <a:rPr lang="ru-RU" sz="5400" dirty="0" smtClean="0"/>
              <a:t>Вспоминайте меня весело…</a:t>
            </a:r>
            <a:endParaRPr lang="ru-RU" sz="5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292895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5005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369897"/>
            <a:ext cx="371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 Вампилов с женой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14422"/>
            <a:ext cx="31432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628" y="4286256"/>
            <a:ext cx="342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льга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ампилова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08" t="14561" r="21208" b="21463"/>
          <a:stretch>
            <a:fillRect/>
          </a:stretch>
        </p:blipFill>
        <p:spPr bwMode="auto">
          <a:xfrm>
            <a:off x="285720" y="928670"/>
            <a:ext cx="54316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571480"/>
            <a:ext cx="3071834" cy="4933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Очень тяжело примириться с мыслью, что больше нет его с нами. Не уберегли мы его…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4143404" cy="17859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Иркутск. </a:t>
            </a:r>
            <a:r>
              <a:rPr lang="ru-RU" sz="3200" dirty="0" smtClean="0"/>
              <a:t>Памятник драматургу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А.В</a:t>
            </a:r>
            <a:r>
              <a:rPr lang="ru-RU" sz="3200" dirty="0" smtClean="0"/>
              <a:t>. </a:t>
            </a:r>
            <a:r>
              <a:rPr lang="ru-RU" sz="3200" dirty="0" smtClean="0"/>
              <a:t>Вампилову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37147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3714776" cy="23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428625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Районная библиотека им.Вампилова </a:t>
            </a:r>
            <a:r>
              <a:rPr lang="ru-RU" sz="2000" dirty="0" err="1" smtClean="0"/>
              <a:t>Усть</a:t>
            </a:r>
            <a:r>
              <a:rPr lang="ru-RU" sz="2000" dirty="0" smtClean="0"/>
              <a:t> - Ордынский </a:t>
            </a:r>
            <a:r>
              <a:rPr lang="ru-RU" sz="2000" dirty="0" smtClean="0"/>
              <a:t>Бурятский автономный округ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072362" cy="496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71670" y="5715016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..место гибели драматурга Александра Вампилова.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500042"/>
            <a:ext cx="623238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1538" y="4643446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Годы </a:t>
            </a:r>
            <a:r>
              <a:rPr lang="ru-RU" sz="3200" dirty="0" smtClean="0"/>
              <a:t>учебы в Иркутском Государственном университете (1955 – 1960 г.г.)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14554"/>
            <a:ext cx="8686800" cy="435771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r"/>
            <a:endParaRPr lang="ru-RU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с Борисом Кисловым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</a:t>
            </a:r>
          </a:p>
          <a:p>
            <a:pPr>
              <a:buNone/>
            </a:pPr>
            <a:r>
              <a:rPr lang="ru-RU" sz="2000" dirty="0" smtClean="0"/>
              <a:t> Пять </a:t>
            </a:r>
            <a:r>
              <a:rPr lang="ru-RU" sz="2000" dirty="0" smtClean="0"/>
              <a:t>лет впереди. Виталий </a:t>
            </a:r>
            <a:r>
              <a:rPr lang="ru-RU" sz="2000" dirty="0" err="1" smtClean="0"/>
              <a:t>Зоркин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smtClean="0"/>
              <a:t>Вадим </a:t>
            </a:r>
            <a:r>
              <a:rPr lang="ru-RU" sz="2000" dirty="0" err="1" smtClean="0"/>
              <a:t>Гребенцов</a:t>
            </a:r>
            <a:r>
              <a:rPr lang="ru-RU" sz="2000" dirty="0" smtClean="0"/>
              <a:t>, Александр Вампилов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228601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У </a:t>
            </a:r>
            <a:r>
              <a:rPr lang="ru-RU" sz="3200" dirty="0" smtClean="0">
                <a:solidFill>
                  <a:schemeClr val="tx1"/>
                </a:solidFill>
              </a:rPr>
              <a:t>А.Вампилова было необыкновенно развито чувство товарищества. Он не жалел для друзей ничего: ни душевных сил, ни времени, ни средств.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7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5602300" cy="319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572008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/>
              <a:t>Первая группа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400" dirty="0" smtClean="0"/>
              <a:t>В колхозе. 3-й курс филологов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 cstate="print"/>
          <a:srcRect l="55908" t="30316" r="31543" b="53929"/>
          <a:stretch>
            <a:fillRect/>
          </a:stretch>
        </p:blipFill>
        <p:spPr bwMode="auto">
          <a:xfrm>
            <a:off x="428595" y="2786058"/>
            <a:ext cx="3589551" cy="33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 l="26384" t="45074" r="52213" b="27365"/>
          <a:stretch>
            <a:fillRect/>
          </a:stretch>
        </p:blipFill>
        <p:spPr bwMode="auto">
          <a:xfrm>
            <a:off x="4357686" y="642918"/>
            <a:ext cx="40005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1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6828454" cy="385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71472" y="4714884"/>
            <a:ext cx="79697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«Мужская половина» курса филологов университета, на котором учился Вампилов.</a:t>
            </a:r>
          </a:p>
          <a:p>
            <a:r>
              <a:rPr lang="ru-RU" sz="2000" dirty="0"/>
              <a:t>И. Петров, В. </a:t>
            </a:r>
            <a:r>
              <a:rPr lang="ru-RU" sz="2000" dirty="0" err="1"/>
              <a:t>Гребенцов</a:t>
            </a:r>
            <a:r>
              <a:rPr lang="ru-RU" sz="2000" dirty="0"/>
              <a:t>, Б. Леонтьев, Б. Кислов, А. Вампилов, А. Румянцев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57200" y="-55692"/>
            <a:ext cx="2971792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хорошему ль, к плохому ль это?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пользу или же во вред?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 столько развелось поэтов!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ни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то поэт.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дверь знаменитых каждый ломит.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вот, блистая новизной,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своих стихах спешат знакомить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березкой, родиной, луной.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этот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писанул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газету,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Петька Рябов – хулиган.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Потом себя вписал в поэты,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гонорарчик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ресторан.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этот с музами не в ссоре.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Довольно громко начал он: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стихах о сваленном заборе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Воспел он будущий ремонт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Ах, сколько их, куда их гонят?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что так жалобно поют?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Поэзию ль они хоронят?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Халтуру ль замуж выдают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68701" y="6000768"/>
            <a:ext cx="380200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400" dirty="0"/>
              <a:t>Стихотворение А. Вампилова студенческих лет.</a:t>
            </a:r>
          </a:p>
          <a:p>
            <a:pPr algn="r"/>
            <a:r>
              <a:rPr lang="ru-RU" sz="1400" dirty="0"/>
              <a:t>(Публикуется впервые)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 l="16780" t="17513" r="16780" b="24414"/>
          <a:stretch>
            <a:fillRect/>
          </a:stretch>
        </p:blipFill>
        <p:spPr bwMode="auto">
          <a:xfrm>
            <a:off x="3500430" y="571480"/>
            <a:ext cx="51133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29058" y="4143380"/>
            <a:ext cx="43212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В день выпуска из университета. Лето 1960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А. Вампилов, В. </a:t>
            </a:r>
            <a:r>
              <a:rPr lang="ru-RU" sz="2800" dirty="0" err="1" smtClean="0"/>
              <a:t>Зоркин</a:t>
            </a:r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Особое место в студенческой жизни занимали книги и музыка.</a:t>
            </a: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 l="21208" t="6683" r="21941" b="12587"/>
          <a:stretch>
            <a:fillRect/>
          </a:stretch>
        </p:blipFill>
        <p:spPr bwMode="auto">
          <a:xfrm>
            <a:off x="2285984" y="1571612"/>
            <a:ext cx="4167195" cy="443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Обложка первой книги. Иркутск, 1961 г.</a:t>
            </a:r>
          </a:p>
          <a:p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642918"/>
            <a:ext cx="4800576" cy="400052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Первая  из вампиловских юморесок, «Стечение обстоятельств»,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появилось в газете «Иркутский университет» 4 апреля 1958 года.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А.Вампилов печатался под псевдонимом Санин. </a:t>
            </a:r>
            <a:endParaRPr lang="ru-RU" sz="3200" dirty="0"/>
          </a:p>
        </p:txBody>
      </p:sp>
      <p:pic>
        <p:nvPicPr>
          <p:cNvPr id="4" name="Picture 11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3357586" cy="467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29289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50720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Обложка книги А.В. Вампилова «Избранное»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</TotalTime>
  <Words>300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Вспоминайте меня весело…</vt:lpstr>
      <vt:lpstr>Слайд 2</vt:lpstr>
      <vt:lpstr>       У А.Вампилова было необыкновенно развито чувство товарищества. Он не жалел для друзей ничего: ни душевных сил, ни времени, ни средств. </vt:lpstr>
      <vt:lpstr>Слайд 4</vt:lpstr>
      <vt:lpstr>Слайд 5</vt:lpstr>
      <vt:lpstr>Слайд 6</vt:lpstr>
      <vt:lpstr>                 Особое место в студенческой жизни занимали книги и музыка.</vt:lpstr>
      <vt:lpstr>Первая  из вампиловских юморесок, «Стечение обстоятельств», появилось в газете «Иркутский университет» 4 апреля 1958 года. А.Вампилов печатался под псевдонимом Санин. </vt:lpstr>
      <vt:lpstr>Слайд 9</vt:lpstr>
      <vt:lpstr>Слайд 10</vt:lpstr>
      <vt:lpstr>Очень тяжело примириться с мыслью, что больше нет его с нами. Не уберегли мы его…</vt:lpstr>
      <vt:lpstr>Иркутск. Памятник драматургу  А.В. Вампилову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12</cp:revision>
  <dcterms:created xsi:type="dcterms:W3CDTF">2011-11-02T14:30:19Z</dcterms:created>
  <dcterms:modified xsi:type="dcterms:W3CDTF">2011-11-03T18:52:17Z</dcterms:modified>
</cp:coreProperties>
</file>