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74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92" autoAdjust="0"/>
    <p:restoredTop sz="94660"/>
  </p:normalViewPr>
  <p:slideViewPr>
    <p:cSldViewPr>
      <p:cViewPr varScale="1">
        <p:scale>
          <a:sx n="66" d="100"/>
          <a:sy n="66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2AE1C-2D31-4B9D-857F-E3E2F7AC828C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05807-0A82-431E-89D4-6B7BFC617C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4E062-D97E-4264-AD39-79DC00C71052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A9C24-FFBB-47A6-8328-BA674ED5C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A5990-DCBE-4B84-900E-4B1AAF744E52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44227-B36C-4B17-BE62-650650280A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34B0E74-E75E-43EA-BEBF-FF14C92DAFA6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FA55C14-83DB-4FDE-B54B-4E05F688E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6335D-96AE-40C6-846C-619E0E9A500E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86756-A017-4090-934F-DB98FA553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C482B-80CF-488F-AD1B-6FF74885B896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2CE11-0A41-4591-AF35-85EA23C354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C243D-19B3-4D91-B16F-DC3A5C075A14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4CCAB-591C-4836-823E-128DC086EF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8389219-3243-40AA-B170-F1D9C9A45066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E82237E-7F47-44A1-BC7A-56DD4C9AAE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D01B1-1D79-42A7-95E8-F051E09DE208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6723B-92DE-493D-A543-32E41A98A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1F41BE5-51E3-4E3D-8D63-FB54C3E6E19A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343E791-418A-4346-9391-9DB4777EBB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7673574-7215-43F3-8FC1-7268D1D28869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2A93FBF-449F-45D7-979C-5E3B549FC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3D38EBA-7074-4B44-A29C-A120B4CA1F25}" type="datetimeFigureOut">
              <a:rPr lang="ru-RU"/>
              <a:pPr>
                <a:defRPr/>
              </a:pPr>
              <a:t>14.03.2002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226C6468-6A6A-4299-A33A-E0CF728A48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5" r:id="rId4"/>
    <p:sldLayoutId id="2147483874" r:id="rId5"/>
    <p:sldLayoutId id="2147483879" r:id="rId6"/>
    <p:sldLayoutId id="2147483873" r:id="rId7"/>
    <p:sldLayoutId id="2147483880" r:id="rId8"/>
    <p:sldLayoutId id="2147483881" r:id="rId9"/>
    <p:sldLayoutId id="2147483872" r:id="rId10"/>
    <p:sldLayoutId id="21474838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like.kz/tips/show/126/" TargetMode="External"/><Relationship Id="rId3" Type="http://schemas.openxmlformats.org/officeDocument/2006/relationships/hyperlink" Target="http://kinder-online.ru/shkolnye-chastushki-" TargetMode="External"/><Relationship Id="rId7" Type="http://schemas.openxmlformats.org/officeDocument/2006/relationships/hyperlink" Target="http://900igr.net/kartinki/izo/Akvarel/037-Spasibo-za-vnimanie.html" TargetMode="External"/><Relationship Id="rId2" Type="http://schemas.openxmlformats.org/officeDocument/2006/relationships/hyperlink" Target="http://pozitivnoe.info/anekdoty/pozdravleniya-v-stixax-1-aprely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elax.ngs.ru/event/163/" TargetMode="External"/><Relationship Id="rId5" Type="http://schemas.openxmlformats.org/officeDocument/2006/relationships/hyperlink" Target="http://blogs.mail.ru/mail/kaluckaya.alena/508296ce85c1e7ce.html" TargetMode="External"/><Relationship Id="rId4" Type="http://schemas.openxmlformats.org/officeDocument/2006/relationships/hyperlink" Target="http://belorys.info/post136818015/" TargetMode="External"/><Relationship Id="rId9" Type="http://schemas.openxmlformats.org/officeDocument/2006/relationships/hyperlink" Target="http://detnix.livejournal.com/58723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933825"/>
            <a:ext cx="7143750" cy="20161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2400" b="0" cap="none" smtClean="0">
                <a:solidFill>
                  <a:srgbClr val="000000"/>
                </a:solidFill>
                <a:latin typeface="Arial Black" pitchFamily="34" charset="0"/>
              </a:rPr>
              <a:t/>
            </a:r>
            <a:br>
              <a:rPr lang="ru-RU" sz="2400" b="0" cap="none" smtClean="0">
                <a:solidFill>
                  <a:srgbClr val="000000"/>
                </a:solidFill>
                <a:latin typeface="Arial Black" pitchFamily="34" charset="0"/>
              </a:rPr>
            </a:br>
            <a:r>
              <a:rPr lang="ru-RU" sz="2400" b="0" cap="none" smtClean="0">
                <a:solidFill>
                  <a:srgbClr val="000000"/>
                </a:solidFill>
                <a:latin typeface="Arial Black" pitchFamily="34" charset="0"/>
              </a:rPr>
              <a:t/>
            </a:r>
            <a:br>
              <a:rPr lang="ru-RU" sz="2400" b="0" cap="none" smtClean="0">
                <a:solidFill>
                  <a:srgbClr val="000000"/>
                </a:solidFill>
                <a:latin typeface="Arial Black" pitchFamily="34" charset="0"/>
              </a:rPr>
            </a:br>
            <a:r>
              <a:rPr lang="ru-RU" sz="2400" b="0" cap="none" smtClean="0">
                <a:solidFill>
                  <a:srgbClr val="000000"/>
                </a:solidFill>
                <a:latin typeface="Arial Black" pitchFamily="34" charset="0"/>
              </a:rPr>
              <a:t/>
            </a:r>
            <a:br>
              <a:rPr lang="ru-RU" sz="2400" b="0" cap="none" smtClean="0">
                <a:solidFill>
                  <a:srgbClr val="000000"/>
                </a:solidFill>
                <a:latin typeface="Arial Black" pitchFamily="34" charset="0"/>
              </a:rPr>
            </a:br>
            <a:r>
              <a:rPr lang="ru-RU" sz="2400" b="0" cap="none" smtClean="0">
                <a:solidFill>
                  <a:srgbClr val="000000"/>
                </a:solidFill>
                <a:latin typeface="Arial" charset="0"/>
              </a:rPr>
              <a:t/>
            </a:r>
            <a:br>
              <a:rPr lang="ru-RU" sz="2400" b="0" cap="none" smtClean="0">
                <a:solidFill>
                  <a:srgbClr val="000000"/>
                </a:solidFill>
                <a:latin typeface="Arial" charset="0"/>
              </a:rPr>
            </a:br>
            <a:r>
              <a:rPr lang="ru-RU" sz="2400" b="0" cap="none" smtClean="0">
                <a:solidFill>
                  <a:srgbClr val="000000"/>
                </a:solidFill>
                <a:latin typeface="Arial" charset="0"/>
              </a:rPr>
              <a:t/>
            </a:r>
            <a:br>
              <a:rPr lang="ru-RU" sz="2400" b="0" cap="none" smtClean="0">
                <a:solidFill>
                  <a:srgbClr val="000000"/>
                </a:solidFill>
                <a:latin typeface="Arial" charset="0"/>
              </a:rPr>
            </a:br>
            <a:r>
              <a:rPr lang="ru-RU" sz="2000" b="0" cap="none" smtClean="0">
                <a:solidFill>
                  <a:srgbClr val="3C3E42"/>
                </a:solidFill>
                <a:latin typeface="Arial Black" pitchFamily="34" charset="0"/>
              </a:rPr>
              <a:t>Тарабунова Алёна Анатольевна</a:t>
            </a:r>
            <a:br>
              <a:rPr lang="ru-RU" sz="2000" b="0" cap="none" smtClean="0">
                <a:solidFill>
                  <a:srgbClr val="3C3E42"/>
                </a:solidFill>
                <a:latin typeface="Arial Black" pitchFamily="34" charset="0"/>
              </a:rPr>
            </a:br>
            <a:r>
              <a:rPr lang="ru-RU" sz="2000" b="0" cap="none" smtClean="0">
                <a:solidFill>
                  <a:srgbClr val="3C3E42"/>
                </a:solidFill>
                <a:latin typeface="Arial Black" pitchFamily="34" charset="0"/>
              </a:rPr>
              <a:t>   учитель начальных классов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r>
              <a:rPr lang="ru-RU" smtClean="0"/>
              <a:t>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4438" y="357188"/>
            <a:ext cx="764381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КОУ ОО «Полтавская специальная (коррекционная)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     общеобразовательная школа-интернат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VIII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вида»</a:t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571500" y="1571625"/>
            <a:ext cx="85725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 algn="ctr"/>
            <a:r>
              <a:rPr lang="ru-RU" sz="4400">
                <a:solidFill>
                  <a:srgbClr val="C00000"/>
                </a:solidFill>
                <a:latin typeface="Arial Black" pitchFamily="34" charset="0"/>
              </a:rPr>
              <a:t>«Юмор и смех</a:t>
            </a:r>
          </a:p>
          <a:p>
            <a:pPr lvl="2" algn="ctr"/>
            <a:r>
              <a:rPr lang="ru-RU" sz="4400">
                <a:solidFill>
                  <a:srgbClr val="C00000"/>
                </a:solidFill>
                <a:latin typeface="Arial Black" pitchFamily="34" charset="0"/>
              </a:rPr>
              <a:t>приятны для всех»</a:t>
            </a:r>
          </a:p>
          <a:p>
            <a:pPr algn="ctr"/>
            <a:r>
              <a:rPr lang="ru-RU" sz="4000">
                <a:solidFill>
                  <a:srgbClr val="C00000"/>
                </a:solidFill>
                <a:latin typeface="Century Schoolbook" pitchFamily="18" charset="0"/>
              </a:rPr>
              <a:t>        </a:t>
            </a:r>
            <a:r>
              <a:rPr lang="ru-RU" sz="3200">
                <a:solidFill>
                  <a:srgbClr val="C00000"/>
                </a:solidFill>
                <a:latin typeface="Arial Black" pitchFamily="34" charset="0"/>
              </a:rPr>
              <a:t>( внеклассное мероприятие 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«Рассмеши </a:t>
            </a:r>
            <a:r>
              <a:rPr lang="ru-RU" sz="44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Несмеяну</a:t>
            </a:r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dirty="0"/>
          </a:p>
        </p:txBody>
      </p:sp>
      <p:pic>
        <p:nvPicPr>
          <p:cNvPr id="5122" name="Picture 2" descr="C:\Users\1\Desktop\Новая папка (3)\c6b1a0637d280912d21cd2ae9f7a0837.gif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0" y="2357438"/>
            <a:ext cx="6072188" cy="3714750"/>
          </a:xfrm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8501063" y="6500813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Schoolbook" pitchFamily="18" charset="0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«Театральный институт»</a:t>
            </a:r>
            <a:endParaRPr lang="ru-RU" sz="4400" dirty="0"/>
          </a:p>
        </p:txBody>
      </p:sp>
      <p:pic>
        <p:nvPicPr>
          <p:cNvPr id="6146" name="Picture 2" descr="C:\Users\1\Desktop\Новая папка (3)\6621.gif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0" y="2474913"/>
            <a:ext cx="3810000" cy="3124200"/>
          </a:xfrm>
        </p:spPr>
      </p:pic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8429625" y="6500813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Schoolbook" pitchFamily="18" charset="0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467600" cy="18573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ПАНТОМИМА – представление средствами мимики и жестов, без слов, игра мимов</a:t>
            </a:r>
            <a:endParaRPr lang="ru-RU" dirty="0"/>
          </a:p>
        </p:txBody>
      </p:sp>
      <p:pic>
        <p:nvPicPr>
          <p:cNvPr id="7170" name="Picture 2" descr="C:\Users\1\Desktop\Новая папка (4)\risunok4.gif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75" y="2357438"/>
            <a:ext cx="4357688" cy="3557587"/>
          </a:xfrm>
        </p:spPr>
      </p:pic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8429625" y="6500813"/>
            <a:ext cx="423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Schoolbook" pitchFamily="18" charset="0"/>
              </a:rPr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Рыцарский турнир</a:t>
            </a:r>
            <a:endParaRPr lang="ru-RU" sz="4800" dirty="0"/>
          </a:p>
        </p:txBody>
      </p:sp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8358188" y="6500813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Schoolbook" pitchFamily="18" charset="0"/>
              </a:rPr>
              <a:t>12</a:t>
            </a:r>
          </a:p>
        </p:txBody>
      </p:sp>
      <p:pic>
        <p:nvPicPr>
          <p:cNvPr id="25603" name="Содержимое 4" descr="C:\Users\1\Desktop\bawb3ovn5agxphbv.jp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852613"/>
            <a:ext cx="7467600" cy="4368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Частушки</a:t>
            </a:r>
            <a:endParaRPr lang="ru-RU" sz="4800" dirty="0"/>
          </a:p>
        </p:txBody>
      </p:sp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8286750" y="6500813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Schoolbook" pitchFamily="18" charset="0"/>
              </a:rPr>
              <a:t>13</a:t>
            </a:r>
          </a:p>
        </p:txBody>
      </p:sp>
      <p:pic>
        <p:nvPicPr>
          <p:cNvPr id="26627" name="Picture 2" descr="C:\Users\1\Desktop\a90e9ba38b5c.gif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14438" y="857250"/>
            <a:ext cx="6357937" cy="55610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9704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b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«Есть ли у вас чувство юмора?»</a:t>
            </a:r>
            <a:endParaRPr lang="ru-RU" dirty="0"/>
          </a:p>
        </p:txBody>
      </p:sp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8143875" y="6500813"/>
            <a:ext cx="541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14</a:t>
            </a:r>
          </a:p>
        </p:txBody>
      </p:sp>
      <p:pic>
        <p:nvPicPr>
          <p:cNvPr id="27651" name="Picture 2" descr="C:\Users\1\Desktop\z17897_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2214563"/>
            <a:ext cx="5500687" cy="40719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642938"/>
            <a:ext cx="7467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8143875" y="6488113"/>
            <a:ext cx="469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15</a:t>
            </a:r>
          </a:p>
        </p:txBody>
      </p:sp>
      <p:pic>
        <p:nvPicPr>
          <p:cNvPr id="28675" name="Picture 2" descr="C:\Users\1\Desktop\0015-015-Spasibo-za-vnimani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571500"/>
            <a:ext cx="6988175" cy="6072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Интернет ресурсы</a:t>
            </a:r>
            <a:endParaRPr lang="ru-RU" dirty="0"/>
          </a:p>
        </p:txBody>
      </p:sp>
      <p:sp>
        <p:nvSpPr>
          <p:cNvPr id="2969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57250"/>
            <a:ext cx="7467600" cy="56165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mtClean="0">
                <a:hlinkClick r:id="rId2"/>
              </a:rPr>
              <a:t>http://pozitivnoe.info/anekdoty/pozdravleniya-v-stixax-1-aprelya.html</a:t>
            </a:r>
            <a:endParaRPr lang="ru-RU" smtClean="0"/>
          </a:p>
          <a:p>
            <a:pPr>
              <a:buFont typeface="Wingdings" pitchFamily="2" charset="2"/>
              <a:buNone/>
            </a:pPr>
            <a:endParaRPr lang="ru-RU" smtClean="0"/>
          </a:p>
          <a:p>
            <a:pPr>
              <a:buFont typeface="Wingdings" pitchFamily="2" charset="2"/>
              <a:buNone/>
            </a:pPr>
            <a:endParaRPr lang="ru-RU" smtClean="0"/>
          </a:p>
          <a:p>
            <a:pPr>
              <a:buFont typeface="Wingdings" pitchFamily="2" charset="2"/>
              <a:buNone/>
            </a:pPr>
            <a:r>
              <a:rPr lang="ru-RU" smtClean="0">
                <a:hlinkClick r:id="rId3"/>
              </a:rPr>
              <a:t>http://kinder-online.ru/shkolnye-chastushki-</a:t>
            </a:r>
            <a:endParaRPr lang="ru-RU" smtClean="0"/>
          </a:p>
          <a:p>
            <a:pPr>
              <a:buFont typeface="Wingdings" pitchFamily="2" charset="2"/>
              <a:buNone/>
            </a:pPr>
            <a:r>
              <a:rPr lang="ru-RU" smtClean="0">
                <a:hlinkClick r:id="rId4"/>
              </a:rPr>
              <a:t>http://belorys.info/post136818015/</a:t>
            </a:r>
            <a:endParaRPr lang="ru-RU" smtClean="0"/>
          </a:p>
          <a:p>
            <a:pPr>
              <a:buFont typeface="Wingdings" pitchFamily="2" charset="2"/>
              <a:buNone/>
            </a:pPr>
            <a:r>
              <a:rPr lang="ru-RU" u="sng" smtClean="0">
                <a:hlinkClick r:id="rId5"/>
              </a:rPr>
              <a:t>http://blogs.mail.ru/mail/kaluckaya.alena/508296ce85c1e7ce.html</a:t>
            </a:r>
            <a:endParaRPr lang="ru-RU" smtClean="0"/>
          </a:p>
          <a:p>
            <a:pPr>
              <a:buFont typeface="Wingdings" pitchFamily="2" charset="2"/>
              <a:buNone/>
            </a:pPr>
            <a:r>
              <a:rPr lang="ru-RU" smtClean="0">
                <a:hlinkClick r:id="rId6"/>
              </a:rPr>
              <a:t>http://relax.ngs.ru/event/163/</a:t>
            </a:r>
            <a:endParaRPr lang="ru-RU" smtClean="0"/>
          </a:p>
          <a:p>
            <a:pPr>
              <a:buFont typeface="Wingdings" pitchFamily="2" charset="2"/>
              <a:buNone/>
            </a:pPr>
            <a:r>
              <a:rPr lang="ru-RU" u="sng" smtClean="0">
                <a:hlinkClick r:id="rId7"/>
              </a:rPr>
              <a:t>http://900igr.net/kartinki/izo/Akvarel/037-Spasibo-za-vnimanie.html</a:t>
            </a:r>
            <a:r>
              <a:rPr lang="ru-RU" smtClean="0"/>
              <a:t> </a:t>
            </a:r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28625" y="1357313"/>
            <a:ext cx="6786563" cy="30464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u="sng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solidFill>
                  <a:schemeClr val="accent6">
                    <a:lumMod val="50000"/>
                  </a:schemeClr>
                </a:solidFill>
                <a:latin typeface="+mn-lt"/>
                <a:hlinkClick r:id="rId8"/>
              </a:rPr>
              <a:t>http://www.ilike.kz/tips/show/126/</a:t>
            </a:r>
            <a:endParaRPr lang="ru-RU" sz="2400" u="sng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hlinkClick r:id="rId9"/>
              </a:rPr>
              <a:t>http://detnix.livejournal.com/58723.html</a:t>
            </a:r>
            <a:endParaRPr lang="ru-RU" sz="24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63" y="1714500"/>
            <a:ext cx="6815137" cy="23574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813" y="1428750"/>
            <a:ext cx="6172200" cy="1371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714356"/>
            <a:ext cx="7858147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</a:rPr>
              <a:t>«Юмор и смех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</a:rPr>
              <a:t> приятны для всех»</a:t>
            </a:r>
            <a:endParaRPr lang="ru-RU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026" name="Picture 2" descr="F:\1283241486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2714625"/>
            <a:ext cx="429101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8643938" y="6429375"/>
            <a:ext cx="3984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25"/>
            <a:ext cx="8186738" cy="27860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-857288" y="214291"/>
            <a:ext cx="10776464" cy="49552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Юмор- это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понимание комического,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умение видеть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показывать смешное,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снисходительно-насмешливое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отношение к чему-либо.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8286750" y="6429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603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813"/>
            <a:ext cx="7467600" cy="55721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6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grbMHb0SsO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428625"/>
            <a:ext cx="7786687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8286750" y="6429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467600" cy="590247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1 апреля-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юмора и смеха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F:\slavsila.comvxBf6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2428875"/>
            <a:ext cx="621506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8358188" y="6286500"/>
            <a:ext cx="3984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Schoolbook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714375"/>
            <a:ext cx="7929562" cy="47863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57166"/>
            <a:ext cx="8715404" cy="54476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Смех 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короткие характерные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голосовые звуки, выражающие веселье, радость, удовольствие;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нечто смешное,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достойное насмешки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8429625" y="6500813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Schoolbook" pitchFamily="18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500174"/>
            <a:ext cx="7467600" cy="487375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1 команда - «Улыбка»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«дама – реклама»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ru-RU" sz="40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2 команда - «Смех»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«кот – обормот»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ru-RU" sz="4000" dirty="0"/>
          </a:p>
        </p:txBody>
      </p: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8429625" y="6429375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Schoolbook" pitchFamily="18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«Кто кем был?»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Smeh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57375" y="2214563"/>
            <a:ext cx="4714875" cy="3786187"/>
          </a:xfrm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8429625" y="62865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Schoolbook" pitchFamily="18" charset="0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7139014" cy="1214446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«Лучший пародист»</a:t>
            </a:r>
            <a:b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142984"/>
            <a:ext cx="7467600" cy="4873752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endParaRPr lang="ru-RU" sz="40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endParaRPr lang="ru-RU" sz="40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spc="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Мадам </a:t>
            </a:r>
            <a:r>
              <a:rPr lang="ru-RU" sz="4000" b="1" spc="1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Брошкина</a:t>
            </a:r>
            <a:r>
              <a:rPr lang="ru-RU" sz="4000" b="1" spc="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endParaRPr lang="ru-RU" sz="40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spc="1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Зайка моя»</a:t>
            </a:r>
            <a:endParaRPr lang="ru-RU" sz="40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8429625" y="6429375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entury Schoolbook" pitchFamily="18" charset="0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93</TotalTime>
  <Words>56</Words>
  <PresentationFormat>On-screen Show (4:3)</PresentationFormat>
  <Paragraphs>42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17</vt:i4>
      </vt:variant>
    </vt:vector>
  </HeadingPairs>
  <TitlesOfParts>
    <vt:vector size="31" baseType="lpstr">
      <vt:lpstr>Century Schoolbook</vt:lpstr>
      <vt:lpstr>Arial</vt:lpstr>
      <vt:lpstr>Wingdings</vt:lpstr>
      <vt:lpstr>Wingdings 2</vt:lpstr>
      <vt:lpstr>Calibri</vt:lpstr>
      <vt:lpstr>Arial Black</vt:lpstr>
      <vt:lpstr>Times New Roman</vt:lpstr>
      <vt:lpstr>Эркер</vt:lpstr>
      <vt:lpstr>Эркер</vt:lpstr>
      <vt:lpstr>Эркер</vt:lpstr>
      <vt:lpstr>Эркер</vt:lpstr>
      <vt:lpstr>Эркер</vt:lpstr>
      <vt:lpstr>Эркер</vt:lpstr>
      <vt:lpstr>Эркер</vt:lpstr>
      <vt:lpstr>     Тарабунова Алёна Анатольевна    учитель начальных классов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ИНТЕРНЕТ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VLAD</cp:lastModifiedBy>
  <cp:revision>11</cp:revision>
  <dcterms:created xsi:type="dcterms:W3CDTF">2012-02-19T14:08:07Z</dcterms:created>
  <dcterms:modified xsi:type="dcterms:W3CDTF">2002-03-14T15:43:01Z</dcterms:modified>
</cp:coreProperties>
</file>