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0001"/>
  <ax:ocxPr ax:name="_cy" ax:value="7999"/>
  <ax:ocxPr ax:name="FlashVars" ax:value=""/>
  <ax:ocxPr ax:name="Movie" ax:value="http://www.youtube.com/v/sDGLFLKa5o4"/>
  <ax:ocxPr ax:name="Src" ax:value="http://www.youtube.com/v/sDGLFLKa5o4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9803"/>
  <ax:ocxPr ax:name="_cy" ax:value="7801"/>
  <ax:ocxPr ax:name="FlashVars" ax:value=""/>
  <ax:ocxPr ax:name="Movie" ax:value="http://www.youtube.com/v/usdqgCKWTbI"/>
  <ax:ocxPr ax:name="Src" ax:value="http://www.youtube.com/v/usdqgCKWTbI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9803"/>
  <ax:ocxPr ax:name="_cy" ax:value="7999"/>
  <ax:ocxPr ax:name="FlashVars" ax:value=""/>
  <ax:ocxPr ax:name="Movie" ax:value="http://www.youtube.com/v/zptOZHHtGtw"/>
  <ax:ocxPr ax:name="Src" ax:value="http://www.youtube.com/v/zptOZHHtGtw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0001"/>
  <ax:ocxPr ax:name="_cy" ax:value="7999"/>
  <ax:ocxPr ax:name="FlashVars" ax:value=""/>
  <ax:ocxPr ax:name="Movie" ax:value="http://www.youtube.com/v/s5YiMf1A6EM"/>
  <ax:ocxPr ax:name="Src" ax:value="http://www.youtube.com/v/s5YiMf1A6EM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0001"/>
  <ax:ocxPr ax:name="_cy" ax:value="7999"/>
  <ax:ocxPr ax:name="FlashVars" ax:value=""/>
  <ax:ocxPr ax:name="Movie" ax:value="http://www.youtube.com/v/lBesbuLCGhg"/>
  <ax:ocxPr ax:name="Src" ax:value="http://www.youtube.com/v/lBesbuLCGhg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0001"/>
  <ax:ocxPr ax:name="_cy" ax:value="7999"/>
  <ax:ocxPr ax:name="FlashVars" ax:value=""/>
  <ax:ocxPr ax:name="Movie" ax:value="http://www.youtube.com/v/hVlPjaAm5wI"/>
  <ax:ocxPr ax:name="Src" ax:value="http://www.youtube.com/v/hVlPjaAm5wI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F80F-CC62-4E3D-82E2-52DBC47C0AEB}" type="datetimeFigureOut">
              <a:rPr lang="ru-RU" smtClean="0"/>
              <a:pPr/>
              <a:t>27.03.2010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1BB8-B933-4FA5-9A07-D36CD6CCE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7.xml"/><Relationship Id="rId7" Type="http://schemas.openxmlformats.org/officeDocument/2006/relationships/image" Target="../media/image5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лариса\Рабочий стол\итог\7430abe6c3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358346" cy="7072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678" y="5500702"/>
            <a:ext cx="57554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Песни войны и победы</a:t>
            </a:r>
            <a:endParaRPr lang="ru-RU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428604"/>
            <a:ext cx="850112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Казалось бы, какие ещё песни, когда идёт война, </a:t>
            </a:r>
          </a:p>
          <a:p>
            <a:r>
              <a:rPr lang="ru-RU" sz="2400" dirty="0" smtClean="0"/>
              <a:t>кругом горе, каждую минуту смерть смотрит людям в глаза…</a:t>
            </a:r>
          </a:p>
          <a:p>
            <a:r>
              <a:rPr lang="ru-RU" sz="2400" dirty="0" smtClean="0"/>
              <a:t>	Но песни нужны были всем: солдатам помогали </a:t>
            </a:r>
          </a:p>
          <a:p>
            <a:r>
              <a:rPr lang="ru-RU" sz="2400" dirty="0" smtClean="0"/>
              <a:t>и в трудные минуты, и на привале в часы отдыха, </a:t>
            </a:r>
          </a:p>
          <a:p>
            <a:r>
              <a:rPr lang="ru-RU" sz="2400" dirty="0" smtClean="0"/>
              <a:t>их близким вселяли надежду, что защитники вернутся </a:t>
            </a:r>
          </a:p>
          <a:p>
            <a:r>
              <a:rPr lang="ru-RU" sz="2400" dirty="0" smtClean="0"/>
              <a:t>живыми и невредимыми…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357694"/>
            <a:ext cx="4572000" cy="1785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ru-RU" sz="2200" dirty="0" smtClean="0"/>
              <a:t>Кто сказал, что надо бросить</a:t>
            </a:r>
          </a:p>
          <a:p>
            <a:r>
              <a:rPr lang="ru-RU" sz="2200" dirty="0" smtClean="0"/>
              <a:t>Песни на войне?</a:t>
            </a:r>
          </a:p>
          <a:p>
            <a:r>
              <a:rPr lang="ru-RU" sz="2200" dirty="0" smtClean="0"/>
              <a:t>После боя сердце просит</a:t>
            </a:r>
          </a:p>
          <a:p>
            <a:r>
              <a:rPr lang="ru-RU" sz="2200" dirty="0" smtClean="0"/>
              <a:t>Музыки вдвойне!</a:t>
            </a:r>
          </a:p>
          <a:p>
            <a:pPr algn="r"/>
            <a:r>
              <a:rPr lang="ru-RU" sz="2200" dirty="0" err="1" smtClean="0"/>
              <a:t>В.И.Лебедев-Кумач</a:t>
            </a:r>
            <a:endParaRPr lang="ru-RU" sz="2200" dirty="0"/>
          </a:p>
        </p:txBody>
      </p:sp>
    </p:spTree>
    <p:controls>
      <p:control spid="26626" name="ShockwaveFlash1" r:id="rId2" imgW="3600360" imgH="287964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428604"/>
            <a:ext cx="641323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Песни войны и победы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071942"/>
            <a:ext cx="3313471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  <a:hlinkClick r:id="rId2" action="ppaction://hlinksldjump" tooltip="песня &quot;День Победы&quot;"/>
              </a:rPr>
              <a:t>«День Победы»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357562"/>
            <a:ext cx="2198102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  <a:hlinkClick r:id="rId3" action="ppaction://hlinksldjump" tooltip="песня &quot;Катюша&quot;"/>
              </a:rPr>
              <a:t>«Катюша»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714620"/>
            <a:ext cx="2890471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  <a:hlinkClick r:id="rId4" action="ppaction://hlinksldjump" tooltip="песня &quot;В землянке&quot;"/>
              </a:rPr>
              <a:t>«В землянке»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285860"/>
            <a:ext cx="4136197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  <a:hlinkClick r:id="rId5" action="ppaction://hlinksldjump" tooltip="песня &quot;Священная война&quot;"/>
              </a:rPr>
              <a:t>«Священная война»</a:t>
            </a:r>
            <a:endParaRPr lang="ru-RU" sz="3600" dirty="0">
              <a:solidFill>
                <a:prstClr val="black"/>
              </a:solidFill>
            </a:endParaRPr>
          </a:p>
        </p:txBody>
      </p:sp>
      <p:pic>
        <p:nvPicPr>
          <p:cNvPr id="4098" name="Picture 2" descr="C:\Documents and Settings\лариса\Рабочий стол\итог\6p_so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7" y="2000240"/>
            <a:ext cx="4670105" cy="3128971"/>
          </a:xfrm>
          <a:prstGeom prst="rect">
            <a:avLst/>
          </a:prstGeom>
          <a:noFill/>
        </p:spPr>
      </p:pic>
      <p:pic>
        <p:nvPicPr>
          <p:cNvPr id="4099" name="Picture 3" descr="C:\Documents and Settings\лариса\Рабочий стол\итог\9m2.gi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86322"/>
            <a:ext cx="3000396" cy="171409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2071678"/>
            <a:ext cx="2091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hlinkClick r:id="rId8" action="ppaction://hlinksldjump" tooltip="песня &quot;Эх, дороги&quot;"/>
              </a:rPr>
              <a:t>«Дороги»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85728"/>
            <a:ext cx="4686304" cy="500066"/>
          </a:xfrm>
        </p:spPr>
        <p:txBody>
          <a:bodyPr>
            <a:no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</a:rPr>
              <a:t>«Священная война</a:t>
            </a:r>
            <a:r>
              <a:rPr lang="ru-RU" sz="3600" b="1" dirty="0" smtClean="0">
                <a:solidFill>
                  <a:srgbClr val="002060"/>
                </a:solidFill>
              </a:rPr>
              <a:t>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857232"/>
            <a:ext cx="5429256" cy="5786478"/>
          </a:xfrm>
        </p:spPr>
        <p:txBody>
          <a:bodyPr>
            <a:noAutofit/>
          </a:bodyPr>
          <a:lstStyle/>
          <a:p>
            <a:r>
              <a:rPr lang="ru-RU" sz="2100" dirty="0" smtClean="0"/>
              <a:t>Это стихотворение Василия Ивановича Лебедева-Кумача на второй день после объявления войны прочитал по радио актёр Малого театра.</a:t>
            </a:r>
          </a:p>
          <a:p>
            <a:r>
              <a:rPr lang="ru-RU" sz="2100" dirty="0" smtClean="0"/>
              <a:t>Музыку написал руководитель Краснознамённого ансамбля песни и пляски Борис Александрович Александров.</a:t>
            </a:r>
          </a:p>
          <a:p>
            <a:r>
              <a:rPr lang="ru-RU" sz="2100" dirty="0" smtClean="0"/>
              <a:t>Впервые песня исполнялась этим ансамблем на площади Белорусского вокзала, откуда постоянно уходили составы на фронт.</a:t>
            </a:r>
          </a:p>
          <a:p>
            <a:r>
              <a:rPr lang="ru-RU" sz="2100" dirty="0" smtClean="0"/>
              <a:t>Песня прошла от стен Москвы через Польшу, Румынию, Болгарию, Венгрию, Чехословакию, Германию до стен рейхстага.</a:t>
            </a:r>
          </a:p>
          <a:p>
            <a:r>
              <a:rPr lang="ru-RU" sz="2100" dirty="0" smtClean="0"/>
              <a:t>Песню знали. Знают и сейчас…</a:t>
            </a:r>
          </a:p>
        </p:txBody>
      </p:sp>
      <p:pic>
        <p:nvPicPr>
          <p:cNvPr id="4" name="Picture 3" descr="C:\Documents and Settings\лариса\Рабочий стол\итог\9m2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3000396" cy="1714094"/>
          </a:xfrm>
          <a:prstGeom prst="rect">
            <a:avLst/>
          </a:prstGeom>
          <a:noFill/>
        </p:spPr>
      </p:pic>
      <p:pic>
        <p:nvPicPr>
          <p:cNvPr id="5124" name="Picture 4" descr="D:\FILES\PFILES\MSOFFICE\MEDIA\CNTCD1\ClipArt3\j0234007.wmf">
            <a:hlinkClick r:id="rId5" action="ppaction://hlinksldjump" tooltip="назад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072462" y="5857892"/>
            <a:ext cx="846353" cy="785818"/>
          </a:xfrm>
          <a:prstGeom prst="rect">
            <a:avLst/>
          </a:prstGeom>
          <a:noFill/>
        </p:spPr>
      </p:pic>
    </p:spTree>
    <p:controls>
      <p:control spid="5122" name="ShockwaveFlash1" r:id="rId2" imgW="3529080" imgH="28083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928670"/>
            <a:ext cx="482918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Песня написана в ноябре 1945 года к празднику 7 ноября. Нужна была песня о том, что довелось пройти в минувшей войне нашему народу.</a:t>
            </a:r>
          </a:p>
          <a:p>
            <a:r>
              <a:rPr lang="ru-RU" dirty="0" smtClean="0"/>
              <a:t>Авторы этой песни, поэт Лев Иванович </a:t>
            </a:r>
            <a:r>
              <a:rPr lang="ru-RU" dirty="0" err="1" smtClean="0"/>
              <a:t>Ошанин</a:t>
            </a:r>
            <a:r>
              <a:rPr lang="ru-RU" dirty="0" smtClean="0"/>
              <a:t> и композитор Анатолий Григорьевич Новиков, сами не раз бывали на фронте. </a:t>
            </a:r>
          </a:p>
          <a:p>
            <a:r>
              <a:rPr lang="ru-RU" dirty="0" smtClean="0"/>
              <a:t>Замысел песни родился, когда они, застигнутые бомбёжкой, увидели, как упал рядом молодой </a:t>
            </a:r>
            <a:r>
              <a:rPr lang="ru-RU" dirty="0"/>
              <a:t> </a:t>
            </a:r>
            <a:r>
              <a:rPr lang="ru-RU" dirty="0" smtClean="0"/>
              <a:t>лейтенант и уже не встал. Сначала появился припев, который начинался со вздоха «эх».</a:t>
            </a:r>
          </a:p>
          <a:p>
            <a:endParaRPr lang="ru-RU" dirty="0"/>
          </a:p>
        </p:txBody>
      </p:sp>
      <p:pic>
        <p:nvPicPr>
          <p:cNvPr id="4" name="Picture 3" descr="C:\Documents and Settings\лариса\Рабочий стол\итог\9m2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3000396" cy="1714094"/>
          </a:xfrm>
          <a:prstGeom prst="rect">
            <a:avLst/>
          </a:prstGeom>
          <a:noFill/>
        </p:spPr>
      </p:pic>
      <p:pic>
        <p:nvPicPr>
          <p:cNvPr id="5" name="Picture 4" descr="D:\FILES\PFILES\MSOFFICE\MEDIA\CNTCD1\ClipArt3\j0234007.wmf">
            <a:hlinkClick r:id="rId5" action="ppaction://hlinksldjump" tooltip="назад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072462" y="5857892"/>
            <a:ext cx="846353" cy="785818"/>
          </a:xfrm>
          <a:prstGeom prst="rect">
            <a:avLst/>
          </a:prstGeom>
          <a:noFill/>
        </p:spPr>
      </p:pic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xfrm>
            <a:off x="3857620" y="214290"/>
            <a:ext cx="4543428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194C"/>
                </a:solidFill>
              </a:rPr>
              <a:t>«Эх, дороги»</a:t>
            </a:r>
            <a:endParaRPr lang="ru-RU" sz="3600" b="1" dirty="0">
              <a:solidFill>
                <a:srgbClr val="00194C"/>
              </a:solidFill>
            </a:endParaRPr>
          </a:p>
        </p:txBody>
      </p:sp>
    </p:spTree>
    <p:controls>
      <p:control spid="25602" name="ShockwaveFlash1" r:id="rId2" imgW="3529080" imgH="2879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257676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«В землянке»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142984"/>
            <a:ext cx="5072098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Однажды поэт А.Сурков написал стихотворение о землянке, и именно этому стихотворению суждено было стать первой лирической песней в годы войны, необычайно популярной на фронте и в тылу..</a:t>
            </a:r>
          </a:p>
          <a:p>
            <a:r>
              <a:rPr lang="ru-RU" dirty="0" smtClean="0"/>
              <a:t>Авторы песни Алексей Александрович Сурков и Константин Яковлевич Листов не мечтали о такой популярности.</a:t>
            </a:r>
          </a:p>
          <a:p>
            <a:r>
              <a:rPr lang="ru-RU" dirty="0" smtClean="0"/>
              <a:t>В годы войны песню исполняли Леонид Утёсов и Лидия Русланова – знаменитые певцы прошлых лет.</a:t>
            </a:r>
            <a:endParaRPr lang="ru-RU" dirty="0"/>
          </a:p>
        </p:txBody>
      </p:sp>
      <p:pic>
        <p:nvPicPr>
          <p:cNvPr id="4" name="Picture 3" descr="C:\Documents and Settings\лариса\Рабочий стол\итог\9m2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643446"/>
            <a:ext cx="3000396" cy="1714094"/>
          </a:xfrm>
          <a:prstGeom prst="rect">
            <a:avLst/>
          </a:prstGeom>
          <a:noFill/>
        </p:spPr>
      </p:pic>
      <p:pic>
        <p:nvPicPr>
          <p:cNvPr id="5" name="Picture 4" descr="D:\FILES\PFILES\MSOFFICE\MEDIA\CNTCD1\ClipArt3\j0234007.wmf">
            <a:hlinkClick r:id="rId5" action="ppaction://hlinksldjump" tooltip="назад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072462" y="5857892"/>
            <a:ext cx="846353" cy="785818"/>
          </a:xfrm>
          <a:prstGeom prst="rect">
            <a:avLst/>
          </a:prstGeom>
          <a:noFill/>
        </p:spPr>
      </p:pic>
    </p:spTree>
    <p:controls>
      <p:control spid="7170" name="ShockwaveFlash1" r:id="rId2" imgW="3600360" imgH="2879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85728"/>
            <a:ext cx="3543296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«Катюша»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142984"/>
            <a:ext cx="5072098" cy="550072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Авторы песни – Матвей Исаакович </a:t>
            </a:r>
            <a:r>
              <a:rPr lang="ru-RU" dirty="0" err="1" smtClean="0"/>
              <a:t>Блантер</a:t>
            </a:r>
            <a:r>
              <a:rPr lang="ru-RU" dirty="0" smtClean="0"/>
              <a:t> и Михаил Васильевич Исаковский.</a:t>
            </a:r>
          </a:p>
          <a:p>
            <a:r>
              <a:rPr lang="ru-RU" dirty="0" smtClean="0"/>
              <a:t>Песня о любви, которая укрепляла веру в победу, вселяла бодрость, помогала солдатам выполнять свой долг.</a:t>
            </a:r>
          </a:p>
          <a:p>
            <a:r>
              <a:rPr lang="ru-RU" dirty="0" smtClean="0"/>
              <a:t>Именем Катюши народ ласково окрестил грозное оружие , наводящее ужас на врага. Это были реактивные гвардейские миномёты.</a:t>
            </a:r>
            <a:endParaRPr lang="ru-RU" dirty="0"/>
          </a:p>
        </p:txBody>
      </p:sp>
      <p:pic>
        <p:nvPicPr>
          <p:cNvPr id="4" name="Picture 3" descr="C:\Documents and Settings\лариса\Рабочий стол\итог\9m2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429132"/>
            <a:ext cx="3000396" cy="1714094"/>
          </a:xfrm>
          <a:prstGeom prst="rect">
            <a:avLst/>
          </a:prstGeom>
          <a:noFill/>
        </p:spPr>
      </p:pic>
      <p:pic>
        <p:nvPicPr>
          <p:cNvPr id="5" name="Picture 4" descr="D:\FILES\PFILES\MSOFFICE\MEDIA\CNTCD1\ClipArt3\j0234007.wmf">
            <a:hlinkClick r:id="rId5" action="ppaction://hlinksldjump" tooltip="назад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072462" y="5857892"/>
            <a:ext cx="846353" cy="785818"/>
          </a:xfrm>
          <a:prstGeom prst="rect">
            <a:avLst/>
          </a:prstGeom>
          <a:noFill/>
        </p:spPr>
      </p:pic>
    </p:spTree>
    <p:controls>
      <p:control spid="8194" name="ShockwaveFlash1" r:id="rId2" imgW="3600360" imgH="2879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74638"/>
            <a:ext cx="4186238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«День Победы»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214422"/>
            <a:ext cx="482918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Авторы песни – Давид </a:t>
            </a:r>
            <a:r>
              <a:rPr lang="ru-RU" dirty="0" err="1" smtClean="0"/>
              <a:t>Тухманов</a:t>
            </a:r>
            <a:r>
              <a:rPr lang="ru-RU" dirty="0" smtClean="0"/>
              <a:t> и Владимир Харитонов.</a:t>
            </a:r>
          </a:p>
          <a:p>
            <a:r>
              <a:rPr lang="ru-RU" dirty="0" smtClean="0"/>
              <a:t>Впервые песня прозвучала на праздновании 30-летия Победы.</a:t>
            </a:r>
          </a:p>
          <a:p>
            <a:r>
              <a:rPr lang="ru-RU" dirty="0" smtClean="0"/>
              <a:t>Ветераны считают песню своей, фронтовой.</a:t>
            </a:r>
          </a:p>
          <a:p>
            <a:r>
              <a:rPr lang="ru-RU" dirty="0" smtClean="0"/>
              <a:t>Это самая высокая оценка работы авторов песни!</a:t>
            </a:r>
          </a:p>
        </p:txBody>
      </p:sp>
      <p:pic>
        <p:nvPicPr>
          <p:cNvPr id="4" name="Picture 3" descr="C:\Documents and Settings\лариса\Рабочий стол\итог\9m2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3000396" cy="1714094"/>
          </a:xfrm>
          <a:prstGeom prst="rect">
            <a:avLst/>
          </a:prstGeom>
          <a:noFill/>
        </p:spPr>
      </p:pic>
    </p:spTree>
    <p:controls>
      <p:control spid="9218" name="ShockwaveFlash1" r:id="rId2" imgW="3600360" imgH="2879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41" y="0"/>
            <a:ext cx="91481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572140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С Днём Победы!</a:t>
            </a:r>
            <a:endParaRPr lang="ru-RU" sz="5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365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«Священная война»</vt:lpstr>
      <vt:lpstr>«Эх, дороги»</vt:lpstr>
      <vt:lpstr>«В землянке»</vt:lpstr>
      <vt:lpstr>«Катюша»</vt:lpstr>
      <vt:lpstr>«День Победы»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38</cp:revision>
  <dcterms:created xsi:type="dcterms:W3CDTF">2010-03-24T12:15:06Z</dcterms:created>
  <dcterms:modified xsi:type="dcterms:W3CDTF">2010-03-27T04:10:31Z</dcterms:modified>
</cp:coreProperties>
</file>