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0" r:id="rId4"/>
    <p:sldId id="271" r:id="rId5"/>
    <p:sldId id="272" r:id="rId6"/>
    <p:sldId id="274" r:id="rId7"/>
    <p:sldId id="283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6E6F8017-D290-4715-BD12-11032A49D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2B8057-63A2-4D01-AE48-29F6462B911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9D1ADE-8B31-43B0-9343-6FC11D2937D1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EF1DEA-325E-482A-B7AA-1B6E03A4DDD2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A76329-421F-4914-9522-E3C2DA085BC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59C8CD-39A1-4536-A88F-CB1F9294F20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961888-5116-4A78-997E-EDBDD01E2AE6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B6B1-B6B6-43CF-BC0E-A3596E7F0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F9BC6-FAD0-43B8-93EE-DD646B83A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9AA9D-21ED-434B-853E-ADAA1212E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88B4-81C0-44C0-8F3E-206989379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C7C0-4F52-4FB7-9772-547450237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6E92-DE68-4548-BF4B-C9A9C49A0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24EC-A1F0-49FE-8419-F0A57FB0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27D81-70FF-4165-A74D-2AF8873C5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ED38-1E11-4129-BC0E-A50A8FB20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2442B-7C9D-44AC-97A1-16AF8CF1B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82BB-86E7-4111-9DE5-EEE43D89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E6F84AFF-C5F3-4770-A5C7-49BF37A2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Medium" pitchFamily="34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Medium" pitchFamily="34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Medium" pitchFamily="34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Franklin Gothic Medium" pitchFamily="34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emf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w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1"/>
          <p:cNvSpPr>
            <a:spLocks noChangeArrowheads="1" noChangeShapeType="1" noTextEdit="1"/>
          </p:cNvSpPr>
          <p:nvPr/>
        </p:nvSpPr>
        <p:spPr bwMode="auto">
          <a:xfrm>
            <a:off x="2195513" y="1628775"/>
            <a:ext cx="4824412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357188"/>
            <a:ext cx="2438400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357188"/>
            <a:ext cx="3048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4071938"/>
            <a:ext cx="2722562" cy="2017712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3643313"/>
            <a:ext cx="2500312" cy="187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13" y="4143375"/>
            <a:ext cx="29464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1071563" y="2500313"/>
            <a:ext cx="5572125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Ты со спортом подружись,</a:t>
            </a:r>
            <a:br>
              <a:rPr lang="ru-RU" sz="2800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r>
              <a:rPr lang="ru-RU" sz="2800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Сделай радостнее жизнь</a:t>
            </a:r>
            <a:r>
              <a:rPr lang="ru-RU" sz="2800" b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……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7700" y="1566863"/>
            <a:ext cx="2859088" cy="403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3" y="3602038"/>
            <a:ext cx="3717925" cy="613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6075" y="2640013"/>
            <a:ext cx="3589338" cy="154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7188" y="3724275"/>
            <a:ext cx="2311400" cy="327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30875" y="-244475"/>
            <a:ext cx="3797300" cy="326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125" y="1646238"/>
            <a:ext cx="2547938" cy="204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1071563" y="428625"/>
            <a:ext cx="4572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Просыпайся, обыватель!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Все, считаю я до трех…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На зарядку! Будь здоров!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</a:br>
            <a:endParaRPr lang="ru-RU" sz="4000">
              <a:solidFill>
                <a:srgbClr val="009999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357563" y="428625"/>
            <a:ext cx="5329237" cy="146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Спросите у любого в тренажерке нашей</a:t>
            </a:r>
          </a:p>
          <a:p>
            <a:pPr marL="342900" indent="-341313">
              <a:spcBef>
                <a:spcPts val="7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 i="1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2928938"/>
            <a:ext cx="3298825" cy="247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4429125"/>
            <a:ext cx="2824163" cy="211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428625" y="357188"/>
            <a:ext cx="2713038" cy="2033587"/>
            <a:chOff x="270" y="225"/>
            <a:chExt cx="1709" cy="1281"/>
          </a:xfrm>
        </p:grpSpPr>
        <p:pic>
          <p:nvPicPr>
            <p:cNvPr id="20488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0" y="225"/>
              <a:ext cx="1709" cy="12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270" y="225"/>
              <a:ext cx="1709" cy="12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38" y="1428750"/>
            <a:ext cx="2824162" cy="211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</a:br>
            <a:endParaRPr lang="ru-RU" sz="4000">
              <a:solidFill>
                <a:srgbClr val="009999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14500" y="357188"/>
            <a:ext cx="69723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На это каждый ответит, каждый ответит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Конечно, штанга, штанга, штанга, 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Ну, кто ее не знает?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Штанга, штанга, штанга</a:t>
            </a: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Жму лежа от груди!</a:t>
            </a:r>
          </a:p>
          <a:p>
            <a:pPr marL="342900" indent="-341313">
              <a:spcBef>
                <a:spcPts val="45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b="1" i="1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1928813"/>
            <a:ext cx="2751137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143125"/>
            <a:ext cx="2714625" cy="2036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4000500" y="4357688"/>
            <a:ext cx="2684463" cy="2012950"/>
            <a:chOff x="2520" y="2745"/>
            <a:chExt cx="1691" cy="1268"/>
          </a:xfrm>
        </p:grpSpPr>
        <p:pic>
          <p:nvPicPr>
            <p:cNvPr id="21511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20" y="2745"/>
              <a:ext cx="1691" cy="1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2520" y="2745"/>
              <a:ext cx="1691" cy="1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"/>
          <p:cNvSpPr>
            <a:spLocks noChangeArrowheads="1" noChangeShapeType="1" noTextEdit="1"/>
          </p:cNvSpPr>
          <p:nvPr/>
        </p:nvSpPr>
        <p:spPr bwMode="auto">
          <a:xfrm>
            <a:off x="2195513" y="1628775"/>
            <a:ext cx="4824412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571625" y="2786063"/>
            <a:ext cx="5929313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143000"/>
            <a:ext cx="2551112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1000125"/>
            <a:ext cx="1590675" cy="252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4286250"/>
            <a:ext cx="3308350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0" y="1714500"/>
            <a:ext cx="1427163" cy="232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688" y="3214688"/>
            <a:ext cx="1357312" cy="212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0313" y="1857375"/>
            <a:ext cx="350043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2063" y="4214813"/>
            <a:ext cx="3054350" cy="2290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9" name="Rectangle 10"/>
          <p:cNvSpPr>
            <a:spLocks noChangeArrowheads="1"/>
          </p:cNvSpPr>
          <p:nvPr/>
        </p:nvSpPr>
        <p:spPr bwMode="auto">
          <a:xfrm rot="10800000" flipV="1">
            <a:off x="1787525" y="592138"/>
            <a:ext cx="70723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Спортивный резерв страны – это  мы!</a:t>
            </a:r>
          </a:p>
        </p:txBody>
      </p:sp>
      <p:pic>
        <p:nvPicPr>
          <p:cNvPr id="22540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214313"/>
            <a:ext cx="1323975" cy="139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sz="4000">
                <a:solidFill>
                  <a:srgbClr val="009999"/>
                </a:solidFill>
                <a:ea typeface="Droid Sans Fallback" charset="0"/>
                <a:cs typeface="Droid Sans Fallback" charset="0"/>
              </a:rPr>
            </a:br>
            <a:endParaRPr lang="ru-RU" sz="4000">
              <a:solidFill>
                <a:srgbClr val="009999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643063"/>
            <a:ext cx="1738312" cy="284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857250" y="357188"/>
            <a:ext cx="557212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А </a:t>
            </a:r>
            <a:r>
              <a:rPr lang="ru-RU" sz="2800" b="1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ТЫ</a:t>
            </a:r>
            <a:r>
              <a:rPr lang="ru-RU" sz="2800" b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 записался в секцию ?! </a:t>
            </a: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2714625" y="4786313"/>
            <a:ext cx="2500313" cy="1873250"/>
            <a:chOff x="2295" y="3015"/>
            <a:chExt cx="1575" cy="1180"/>
          </a:xfrm>
        </p:grpSpPr>
        <p:pic>
          <p:nvPicPr>
            <p:cNvPr id="24591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95" y="3015"/>
              <a:ext cx="1575" cy="11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592" name="Text Box 6"/>
            <p:cNvSpPr txBox="1">
              <a:spLocks noChangeArrowheads="1"/>
            </p:cNvSpPr>
            <p:nvPr/>
          </p:nvSpPr>
          <p:spPr bwMode="auto">
            <a:xfrm>
              <a:off x="2295" y="3015"/>
              <a:ext cx="1575" cy="11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1950" y="280988"/>
            <a:ext cx="2151063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13" y="4357688"/>
            <a:ext cx="2476500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63" y="857250"/>
            <a:ext cx="2319337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5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2675" y="2779713"/>
            <a:ext cx="2713038" cy="2036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5125" y="2357438"/>
            <a:ext cx="2141538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41" name="AutoShape 13"/>
          <p:cNvSpPr>
            <a:spLocks noChangeArrowheads="1"/>
          </p:cNvSpPr>
          <p:nvPr/>
        </p:nvSpPr>
        <p:spPr bwMode="auto">
          <a:xfrm rot="7939667">
            <a:off x="734219" y="924719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333399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24588" name="Group 14"/>
          <p:cNvGrpSpPr>
            <a:grpSpLocks/>
          </p:cNvGrpSpPr>
          <p:nvPr/>
        </p:nvGrpSpPr>
        <p:grpSpPr bwMode="auto">
          <a:xfrm>
            <a:off x="285750" y="1714500"/>
            <a:ext cx="2238375" cy="2355850"/>
            <a:chOff x="180" y="1080"/>
            <a:chExt cx="1410" cy="1484"/>
          </a:xfrm>
        </p:grpSpPr>
        <p:pic>
          <p:nvPicPr>
            <p:cNvPr id="24589" name="Picture 15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80" y="1080"/>
              <a:ext cx="1410" cy="14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590" name="Text Box 16"/>
            <p:cNvSpPr txBox="1">
              <a:spLocks noChangeArrowheads="1"/>
            </p:cNvSpPr>
            <p:nvPr/>
          </p:nvSpPr>
          <p:spPr bwMode="auto">
            <a:xfrm>
              <a:off x="180" y="1080"/>
              <a:ext cx="1410" cy="14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Заголовок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6334125" cy="2043112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b="1" smtClean="0">
                <a:solidFill>
                  <a:srgbClr val="0070C0"/>
                </a:solidFill>
              </a:rPr>
              <a:t>В ЗДОРОВОМ ТЕЛЕ – ЗДОРОВЫЙ ДУХ!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2970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3573463"/>
            <a:ext cx="7161212" cy="2065337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9F9F9"/>
              </a:buClr>
              <a:buSzPct val="65000"/>
            </a:pPr>
            <a:endParaRPr lang="ru-RU" sz="1800" smtClean="0">
              <a:latin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87</Words>
  <PresentationFormat>Экран (4:3)</PresentationFormat>
  <Paragraphs>24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В ЗДОРОВОМ ТЕЛЕ – ЗДОРОВЫЙ ДУХ!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</dc:creator>
  <cp:lastModifiedBy>KochetkovaS</cp:lastModifiedBy>
  <cp:revision>34</cp:revision>
  <cp:lastPrinted>1601-01-01T00:00:00Z</cp:lastPrinted>
  <dcterms:created xsi:type="dcterms:W3CDTF">2008-11-23T19:54:28Z</dcterms:created>
  <dcterms:modified xsi:type="dcterms:W3CDTF">2012-04-04T03:36:38Z</dcterms:modified>
</cp:coreProperties>
</file>