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D59C7-1026-4088-A690-8067515E71BC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2F3DF1-A6CA-40CC-9ED1-E9CF0538F6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D59C7-1026-4088-A690-8067515E71BC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3DF1-A6CA-40CC-9ED1-E9CF0538F6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D59C7-1026-4088-A690-8067515E71BC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3DF1-A6CA-40CC-9ED1-E9CF0538F6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D59C7-1026-4088-A690-8067515E71BC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3DF1-A6CA-40CC-9ED1-E9CF0538F6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D59C7-1026-4088-A690-8067515E71BC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3DF1-A6CA-40CC-9ED1-E9CF0538F6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D59C7-1026-4088-A690-8067515E71BC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3DF1-A6CA-40CC-9ED1-E9CF0538F6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D59C7-1026-4088-A690-8067515E71BC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3DF1-A6CA-40CC-9ED1-E9CF0538F6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D59C7-1026-4088-A690-8067515E71BC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3DF1-A6CA-40CC-9ED1-E9CF0538F6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D59C7-1026-4088-A690-8067515E71BC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3DF1-A6CA-40CC-9ED1-E9CF0538F6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D59C7-1026-4088-A690-8067515E71BC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3DF1-A6CA-40CC-9ED1-E9CF0538F6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D59C7-1026-4088-A690-8067515E71BC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3DF1-A6CA-40CC-9ED1-E9CF0538F6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53D59C7-1026-4088-A690-8067515E71BC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B2F3DF1-A6CA-40CC-9ED1-E9CF0538F6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556792"/>
            <a:ext cx="6192688" cy="2896471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latin typeface="Arial" pitchFamily="34" charset="0"/>
                <a:cs typeface="Arial" pitchFamily="34" charset="0"/>
              </a:rPr>
              <a:t>МАТЕМАТИЧЕСКИЕ МОДЕЛИ ВОДНОЙ ЭКОСИСТЕМЫ</a:t>
            </a:r>
            <a:br>
              <a:rPr lang="ru-RU" sz="4800" b="1" dirty="0" smtClean="0">
                <a:latin typeface="Arial" pitchFamily="34" charset="0"/>
                <a:cs typeface="Arial" pitchFamily="34" charset="0"/>
              </a:rPr>
            </a:br>
            <a:r>
              <a:rPr lang="ru-RU" sz="4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8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выполнила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: Широкова Ольга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руководитель: Гуреева И.Л.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ГБОУ СОШ №1416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9926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3608" y="476672"/>
            <a:ext cx="7049264" cy="5505475"/>
          </a:xfrm>
        </p:spPr>
      </p:pic>
    </p:spTree>
    <p:extLst>
      <p:ext uri="{BB962C8B-B14F-4D97-AF65-F5344CB8AC3E}">
        <p14:creationId xmlns:p14="http://schemas.microsoft.com/office/powerpoint/2010/main" xmlns="" val="3172137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>
                <a:latin typeface="Arial" pitchFamily="34" charset="0"/>
                <a:cs typeface="Arial" pitchFamily="34" charset="0"/>
              </a:rPr>
              <a:t>Эфтрификация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– «цветение» озер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1628800"/>
            <a:ext cx="7200800" cy="4752528"/>
          </a:xfrm>
        </p:spPr>
      </p:pic>
    </p:spTree>
    <p:extLst>
      <p:ext uri="{BB962C8B-B14F-4D97-AF65-F5344CB8AC3E}">
        <p14:creationId xmlns:p14="http://schemas.microsoft.com/office/powerpoint/2010/main" xmlns="" val="4128329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600200"/>
          </a:xfrm>
        </p:spPr>
        <p:txBody>
          <a:bodyPr>
            <a:normAutofit/>
          </a:bodyPr>
          <a:lstStyle/>
          <a:p>
            <a:r>
              <a:rPr lang="ru-RU" sz="4800" dirty="0" smtClean="0">
                <a:latin typeface="Arial" pitchFamily="34" charset="0"/>
                <a:cs typeface="Arial" pitchFamily="34" charset="0"/>
              </a:rPr>
              <a:t>Математическая модель очистительного сооружения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31640" y="2132856"/>
            <a:ext cx="6408763" cy="4525963"/>
          </a:xfrm>
        </p:spPr>
      </p:pic>
    </p:spTree>
    <p:extLst>
      <p:ext uri="{BB962C8B-B14F-4D97-AF65-F5344CB8AC3E}">
        <p14:creationId xmlns:p14="http://schemas.microsoft.com/office/powerpoint/2010/main" xmlns="" val="2748205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645024"/>
            <a:ext cx="8229600" cy="1143000"/>
          </a:xfrm>
        </p:spPr>
        <p:txBody>
          <a:bodyPr>
            <a:noAutofit/>
          </a:bodyPr>
          <a:lstStyle/>
          <a:p>
            <a:r>
              <a:rPr lang="ru-RU" b="1" dirty="0" err="1" smtClean="0">
                <a:latin typeface="Arial" pitchFamily="34" charset="0"/>
                <a:cs typeface="Arial" pitchFamily="34" charset="0"/>
              </a:rPr>
              <a:t>Перелов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– сокращение поголовья рыбного стада настолько, что промысел становится нерентабельным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9594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Владимир Владимирович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еншуткин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3728" y="1613478"/>
            <a:ext cx="4392488" cy="5084071"/>
          </a:xfrm>
        </p:spPr>
      </p:pic>
    </p:spTree>
    <p:extLst>
      <p:ext uri="{BB962C8B-B14F-4D97-AF65-F5344CB8AC3E}">
        <p14:creationId xmlns:p14="http://schemas.microsoft.com/office/powerpoint/2010/main" xmlns="" val="672767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Алексей Андреевич Ляпунов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92454" y="1600200"/>
            <a:ext cx="3959092" cy="4525963"/>
          </a:xfrm>
        </p:spPr>
      </p:pic>
    </p:spTree>
    <p:extLst>
      <p:ext uri="{BB962C8B-B14F-4D97-AF65-F5344CB8AC3E}">
        <p14:creationId xmlns:p14="http://schemas.microsoft.com/office/powerpoint/2010/main" xmlns="" val="160671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600200"/>
          </a:xfrm>
        </p:spPr>
        <p:txBody>
          <a:bodyPr/>
          <a:lstStyle/>
          <a:p>
            <a:r>
              <a:rPr lang="ru-RU" sz="6000" dirty="0" smtClean="0">
                <a:latin typeface="Arial" pitchFamily="34" charset="0"/>
                <a:cs typeface="Arial" pitchFamily="34" charset="0"/>
              </a:rPr>
              <a:t>Мировой океан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31640" y="1556792"/>
            <a:ext cx="6688216" cy="5030019"/>
          </a:xfrm>
        </p:spPr>
      </p:pic>
    </p:spTree>
    <p:extLst>
      <p:ext uri="{BB962C8B-B14F-4D97-AF65-F5344CB8AC3E}">
        <p14:creationId xmlns:p14="http://schemas.microsoft.com/office/powerpoint/2010/main" xmlns="" val="873366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15</TotalTime>
  <Words>34</Words>
  <Application>Microsoft Office PowerPoint</Application>
  <PresentationFormat>Экран (4:3)</PresentationFormat>
  <Paragraphs>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Исполнительная</vt:lpstr>
      <vt:lpstr>МАТЕМАТИЧЕСКИЕ МОДЕЛИ ВОДНОЙ ЭКОСИСТЕМЫ  выполнила: Широкова Ольга руководитель: Гуреева И.Л. ГБОУ СОШ №1416</vt:lpstr>
      <vt:lpstr>Слайд 2</vt:lpstr>
      <vt:lpstr>Эфтрификация – «цветение» озер</vt:lpstr>
      <vt:lpstr>Математическая модель очистительного сооружения</vt:lpstr>
      <vt:lpstr>Перелов – сокращение поголовья рыбного стада настолько, что промысел становится нерентабельным</vt:lpstr>
      <vt:lpstr>Владимир Владимирович Меншуткин</vt:lpstr>
      <vt:lpstr>Алексей Андреевич Ляпунов</vt:lpstr>
      <vt:lpstr>Мировой океан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МАТЕМАТИЧЕСКИЕ МОДЕЛИ ВОДНОЙ ЭКОСИСТЕМЫ</dc:title>
  <dc:creator>наталья</dc:creator>
  <cp:lastModifiedBy>Name</cp:lastModifiedBy>
  <cp:revision>5</cp:revision>
  <dcterms:created xsi:type="dcterms:W3CDTF">2012-01-23T22:51:00Z</dcterms:created>
  <dcterms:modified xsi:type="dcterms:W3CDTF">2012-03-25T09:21:33Z</dcterms:modified>
</cp:coreProperties>
</file>