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3D59C7-1026-4088-A690-8067515E71B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2F3DF1-A6CA-40CC-9ED1-E9CF0538F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6192688" cy="289647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МАТЕМАТИЧЕСКИЕ МОДЕЛИ ВОДНОЙ ЭКОСИСТЕМЫ</a:t>
            </a:r>
            <a:br>
              <a:rPr lang="ru-RU" sz="4800" b="1" dirty="0" smtClean="0"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выполнила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 Широкова Ольга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руководитель: Гуреева И.Л.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ГБОУ СОШ №1416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92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76672"/>
            <a:ext cx="7049264" cy="5505475"/>
          </a:xfrm>
        </p:spPr>
      </p:pic>
    </p:spTree>
    <p:extLst>
      <p:ext uri="{BB962C8B-B14F-4D97-AF65-F5344CB8AC3E}">
        <p14:creationId xmlns:p14="http://schemas.microsoft.com/office/powerpoint/2010/main" xmlns="" val="317213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Эфтрификация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«цветение» озер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628800"/>
            <a:ext cx="7200800" cy="4752528"/>
          </a:xfrm>
        </p:spPr>
      </p:pic>
    </p:spTree>
    <p:extLst>
      <p:ext uri="{BB962C8B-B14F-4D97-AF65-F5344CB8AC3E}">
        <p14:creationId xmlns:p14="http://schemas.microsoft.com/office/powerpoint/2010/main" xmlns="" val="412832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002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Математическая модель очистительного сооружения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132856"/>
            <a:ext cx="6408763" cy="4525963"/>
          </a:xfrm>
        </p:spPr>
      </p:pic>
    </p:spTree>
    <p:extLst>
      <p:ext uri="{BB962C8B-B14F-4D97-AF65-F5344CB8AC3E}">
        <p14:creationId xmlns:p14="http://schemas.microsoft.com/office/powerpoint/2010/main" xmlns="" val="274820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Перелов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сокращение поголовья рыбного стада настолько, что промысел становится нерентабельным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59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Владимир Владимирович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еншуткин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613478"/>
            <a:ext cx="4392488" cy="5084071"/>
          </a:xfrm>
        </p:spPr>
      </p:pic>
    </p:spTree>
    <p:extLst>
      <p:ext uri="{BB962C8B-B14F-4D97-AF65-F5344CB8AC3E}">
        <p14:creationId xmlns:p14="http://schemas.microsoft.com/office/powerpoint/2010/main" xmlns="" val="67276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Алексей Андреевич Ляпунов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454" y="1600200"/>
            <a:ext cx="3959092" cy="4525963"/>
          </a:xfrm>
        </p:spPr>
      </p:pic>
    </p:spTree>
    <p:extLst>
      <p:ext uri="{BB962C8B-B14F-4D97-AF65-F5344CB8AC3E}">
        <p14:creationId xmlns:p14="http://schemas.microsoft.com/office/powerpoint/2010/main" xmlns="" val="16067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Мировой океан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556792"/>
            <a:ext cx="6688216" cy="5030019"/>
          </a:xfrm>
        </p:spPr>
      </p:pic>
    </p:spTree>
    <p:extLst>
      <p:ext uri="{BB962C8B-B14F-4D97-AF65-F5344CB8AC3E}">
        <p14:creationId xmlns:p14="http://schemas.microsoft.com/office/powerpoint/2010/main" xmlns="" val="87336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34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МАТЕМАТИЧЕСКИЕ МОДЕЛИ ВОДНОЙ ЭКОСИСТЕМЫ  выполнила: Широкова Ольга руководитель: Гуреева И.Л. ГБОУ СОШ №1416</vt:lpstr>
      <vt:lpstr>Слайд 2</vt:lpstr>
      <vt:lpstr>Эфтрификация – «цветение» озер</vt:lpstr>
      <vt:lpstr>Математическая модель очистительного сооружения</vt:lpstr>
      <vt:lpstr>Перелов – сокращение поголовья рыбного стада настолько, что промысел становится нерентабельным</vt:lpstr>
      <vt:lpstr>Владимир Владимирович Меншуткин</vt:lpstr>
      <vt:lpstr>Алексей Андреевич Ляпунов</vt:lpstr>
      <vt:lpstr>Мировой океан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МОДЕЛИ ВОДНОЙ ЭКОСИСТЕМЫ</dc:title>
  <dc:creator>наталья</dc:creator>
  <cp:lastModifiedBy>Name</cp:lastModifiedBy>
  <cp:revision>5</cp:revision>
  <dcterms:created xsi:type="dcterms:W3CDTF">2012-01-23T22:51:00Z</dcterms:created>
  <dcterms:modified xsi:type="dcterms:W3CDTF">2012-03-25T09:21:33Z</dcterms:modified>
</cp:coreProperties>
</file>