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6111E-622F-402E-9F9D-AE43900977C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52CFA-1F9E-4E87-860D-E791E126E5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6111E-622F-402E-9F9D-AE43900977C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52CFA-1F9E-4E87-860D-E791E126E5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6111E-622F-402E-9F9D-AE43900977C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52CFA-1F9E-4E87-860D-E791E126E5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6111E-622F-402E-9F9D-AE43900977C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52CFA-1F9E-4E87-860D-E791E126E5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6111E-622F-402E-9F9D-AE43900977C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52CFA-1F9E-4E87-860D-E791E126E5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6111E-622F-402E-9F9D-AE43900977C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52CFA-1F9E-4E87-860D-E791E126E5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6111E-622F-402E-9F9D-AE43900977C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52CFA-1F9E-4E87-860D-E791E126E5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6111E-622F-402E-9F9D-AE43900977C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52CFA-1F9E-4E87-860D-E791E126E5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6111E-622F-402E-9F9D-AE43900977C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52CFA-1F9E-4E87-860D-E791E126E5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86111E-622F-402E-9F9D-AE43900977C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D52CFA-1F9E-4E87-860D-E791E126E5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986111E-622F-402E-9F9D-AE43900977C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3D52CFA-1F9E-4E87-860D-E791E126E5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986111E-622F-402E-9F9D-AE43900977C3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3D52CFA-1F9E-4E87-860D-E791E126E5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human-crisis.blogspot.com/2011/03/blog-post_17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14810" y="5715016"/>
            <a:ext cx="47863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Выполнил: ученик 8 «Б» класса </a:t>
            </a:r>
          </a:p>
          <a:p>
            <a:pPr algn="r"/>
            <a:r>
              <a:rPr lang="ru-RU" dirty="0" smtClean="0"/>
              <a:t>Маленков Сергей</a:t>
            </a:r>
          </a:p>
          <a:p>
            <a:pPr algn="r"/>
            <a:r>
              <a:rPr lang="ru-RU" dirty="0" smtClean="0"/>
              <a:t>Руководитель: Гуреева И.Л</a:t>
            </a:r>
            <a:r>
              <a:rPr lang="ru-RU" dirty="0" smtClean="0"/>
              <a:t>.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b="1" dirty="0" smtClean="0">
                <a:latin typeface="Arial" pitchFamily="34" charset="0"/>
                <a:cs typeface="Arial" pitchFamily="34" charset="0"/>
              </a:rPr>
              <a:t>ГБОУ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СОШ №1416</a:t>
            </a:r>
            <a:endParaRPr lang="ru-RU" dirty="0" smtClean="0"/>
          </a:p>
          <a:p>
            <a:pPr algn="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85786" y="428604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71472" y="285728"/>
            <a:ext cx="828680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  </a:t>
            </a:r>
          </a:p>
          <a:p>
            <a:pPr algn="ctr"/>
            <a:r>
              <a:rPr lang="ru-RU" sz="4000" dirty="0" smtClean="0"/>
              <a:t>Катастрофа на японской АЭС «Ф</a:t>
            </a:r>
            <a:r>
              <a:rPr lang="en-US" sz="4000" dirty="0" smtClean="0"/>
              <a:t>y</a:t>
            </a:r>
            <a:r>
              <a:rPr lang="ru-RU" sz="4000" dirty="0" smtClean="0"/>
              <a:t>кусима-1»</a:t>
            </a:r>
            <a:endParaRPr lang="ru-RU" sz="4000" dirty="0"/>
          </a:p>
        </p:txBody>
      </p:sp>
      <p:pic>
        <p:nvPicPr>
          <p:cNvPr id="16386" name="Picture 2" descr="Катастрофа в Япон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2857496"/>
            <a:ext cx="2419350" cy="2419350"/>
          </a:xfrm>
          <a:prstGeom prst="rect">
            <a:avLst/>
          </a:prstGeom>
          <a:noFill/>
        </p:spPr>
      </p:pic>
      <p:sp>
        <p:nvSpPr>
          <p:cNvPr id="16388" name="AutoShape 4" descr="data:image/jpeg;base64,/9j/4AAQSkZJRgABAQAAAQABAAD/2wCEAAkGBhQSERUUEhQWFRUWFx4aFxgYFxocGhgYGhgVGBoYGBgYGyYeGBojGhcYHy8gJCcpLSwsGB8xNTAqNSYrLCkBCQoKDgwOGg8PGiwkHyQsKSwsLCwsLCwsLCwsLCwpLCwsLCwsLCwsLCwsLCwsLCwsKSwsLCwsLCwsLCwsLCwsLP/AABEIALYBFQMBIgACEQEDEQH/xAAbAAABBQEBAAAAAAAAAAAAAAAEAAIDBQYBB//EADwQAAECBAQEBAQGAAUEAwAAAAECEQADITEEEkFRBSJhcQYTgZEyobHBFEJS0eHwFSNicvEHQ1OSY4Ki/8QAGgEAAwEBAQEAAAAAAAAAAAAAAAECAwQFBv/EACwRAAICAQMCBgICAgMAAAAAAAABAhESAyExE0EEIlFhgfBxkaGxweEFMlL/2gAMAwEAAhEDEQA/ANgmWImQmIkqiRJizK0SCJEriMLhwVANMmCo5MNI4lUC8WnkSyRsYT2RfJnPFXE05CBU1vHnaluqLriuIMx79YBl8OKoxT7l12FIgpKmgvBYKjajpBWO4XlDiJz3Lw2OYeaDEpAgPDSj1h6FMTWNosxkq5JRL1Bg/Dqisw86pg2QYZJeYSdWL7AIzaRmMGkuI1GAWRCoaLPyI6JMdE2kPSqLHR3LCEuOgw4GJGOTD0rMRvDkrhiJKx2944Fw6EM55W0ObeOPHXgAfkEcMNzR3NAA4EwmMNeE8ADVJMML7RO8KHZNA3mGOmZ0gkw1oWQUCEdIUEkR2HkGJ5dLJ3ghE1W8CYeQ/wD3Aew/mC04dP6/kI1c0cygyZM9W8SpxCt4hTg3sp/SITiEJJBmocXvQ7QskViyyRPVD5wK0sYrZeLQbTJfqWPsY4OLywWMxPzaJe5StFPxXwqtyZesR8L4MsJOYMrSNCOLSv8AyJ9j+0JXEpN/MHoD+0Q4o0yZQy5eVVfcQYZgoC8BYnEy8xKVU7GOTcSmhCvl/MZUjS2zi8bzkflZoDmS0lfKaR3iOITQpPe0V0h8zgwoocmW8uVveDJEkwLgkZ1BzGtweCSE1qY1MwHh6KiL4LYRDKkIH/ETgp3igH4ecXrBqZsBImp3iQT07/KGAYJ8OE+A0zwbZvYw/wA4bK/9TAAWJ0OE6AhiU/6v/UwvxiLOfaAPksBiIenEiK4YtG/yh/4hO/ygAsPxAjonCK4YpH6vlDxiUfq+UArLDzBHQuK/8Sj9QhDFo/WPYwCssgqOvFZ+Nl/r+Rjn4+X/AOQexgoeRax2Kn/EEf8AkHzjv+Io/wDIPnBiGRaGOExWf4kn9f1jh4on9fyP7QYsM0WkKKk8XT+o+x/aOQYMM0ZNM9JqX94f+LRufY/aMf4k47OkFKUozJWDo42IYHtE6OP8qcqVTCQGTkCdNTWG0kZptmpOJSaVY/6T+0VMzB5iU5EqQWDpGUgC1x9/aGYHiq1EZpJRfV270q/SJsfx4SMpUlRzFn2/u3QwUh2IeF0G1O4/mJp3hZFC+jdH0JY0iTBcYRMfK9Ikx/GkygnMFVOhs1XLmEPYikeGEC51/oqbRJP4NKGreogfEeIWdiG0iixXHpi3GYB9G+8SyqCZkmUXZVjAeOlJQDesBjFEF3DwfP4imYkAAPGZaK2cQRQH1/5juElsYSQ6qCLbDShtFJCbFwycAY03DuK3H1jOiUBEsiYUKeLomza/4mkM5Ynp84mOI0+0U+DSJjKIdodiMEozCoTFAFqaBtqw6HZbCaI6cUkXIHeBJFEgEv1MOmSkqYqALQBYWMahyl6i4idM0RSqlvNIVLBTRlUe1X+jQdLw6QOV09iR9IBph/mCOGWkl2iq4gqckDyWUXrmOnRhE2AnrWCZiMhBYVdxvAFlkmWId5YOggHEzylCikOQLO3zhYTFrL5kszVBcEkOQAa0BEIA5OGT+kQ9MoCwHtAswqJBC2G1Kuze33il8Sz5qUIEtcxKioB0lRpV9ekNKxN1uaYSx+kewhwSn9I9hGY4cmcqVzzZuYm+fRy4Yu3eFiMBiMrJxE0itzW4y1YHvDx9ycvY1DJ/SPb+IRSk/lT7fxGf4Vw7EIC1eYMyizrSVEt1egcmDkKxIuJSh0Kh9QYK9xp3yiy8tP6R7CIpuHRqEj5QDMTMVMQVBglyWVQnrakVOJ4dOWvOsJKnpsNme38Q0iXL2ND+BS7gJ9oX4JOyX7CA5alhSAACEpZRL1Lfc6tEc7jCk/8AbPU39srvCpjtB5wx0UANso+8KKweIntLVTdh8jCh4sWUTxiRxlSSFLJmhyM1SK/Cl2ACnaC5HH1pmAKSKmiUpBPvtrf+LJGEQJZTLASDdgK+8Ey5YZOrChIELB+pOargNGL5VFiCAb0t9jFNwrxCZ68swBlDlYahquekWfmUitwvC0S1hSQxD67xTTJUkuS24fgEylLKSRnLnbX94fxSYgIeYQEvTcq0aGFZiHiGCROSyx2IuO0DBe5nsRilMBdquAa/tAc7EOxHpGpwXCJaUFJdT3Kqnt2iOZwBNSglzYE0iMGaZoyc6aYseFjNqxGsDcRSoKIUANmDQZwmaQQ1Izo0s0UnAhcul7uReO4Xhi2fQQdIUMoUPWK/F8SznkJA73/aHQrEZlSm5ECrnMrW+sQ4LHAKL7xcjhgncwo1jRj0ik2JheBkeYEkFspq4cK6GLpKmAf5Cn/EZ/F8ZGDCEKQpeargAAcwBDterxYI41LyBeahDtQkUeoSSRDAtPMjqVxWcO4wic7AhmuRV3ZmNbGLJKukAD0zHh/mf14YIcAIAJc8OCjEaRtEgB0MAxTXKSN6RLhUMD3hhJEOROG8AE6EaFz6fsGhTZINTpDUTYjxQzpUg2IYsd4Bk+FA8tP+0H3r94mAgPC4YISEoJYBgCSfm7xP6kQATAx1zEAB0U8PE2ARITvEYTCEyEFQAdMJxtHPMEIrEADhMHSOxEQOkKAR5VX+mO+dFNxDixlijFWxuOrfzA6eMpCkhRKs1HqEhRblAIcli57iLc0jBQb4NCF6j5Qio3eIUzQLViQEHWLJJQt7xIJkDgkR3NAASibuYkXicqSSWECpMCcaCvKOUd4T2RS3ZRcYxuZV83XXtAkjGFLVipXPOYgwThwVWjnOhGmw/GVJHxFttIjwmNcxTy15SxtBUpY0vE2ViWOJll3oX16xccM4kUId7fSKmYQya1e0W+E4aFDMs5UvVyBTvGhFGiwmIE1FajrEkjBy0USkDSgimVxuVKSfLdWW+Vtr8xDh6OIFl+K1myKs4TlUCE/6joQRo4r0eBSQOLNFguFSpRJloSknakHpPb+70jMK8VnICEoUshyMxZIYXpfo8F8O8VoWOdkF2fSC0OmaEQ8RBLnA2IPYg9rRIFwxEOP4tLkJJWoBhRIv05RVqXtFdhPGUtainLzbBSWI3ctCx/hPDzlZmUhW8st7ggj5QLO8BSm5VqDfqZQ+zdhAMOV4uFcstQymrqA7ij1iTG8Tl4iUwnKkHqAcw9BzDs0YziPBJmEVqULUGyKYEtq4d9vasXHD8KCkqZKVKcpAuABQUZ7RLYqZXcXOJw5S6/MlkOlaM2S5GtldBB/C/GpHKtRZwwJ5vUqFdbNDUcd8k5JjJYVSApT7ApCSC/XeDcFxzDzZbLkS5iDXlSKFzdBDgttAnfImq4ZdT/FsrI6EqJZwHSPetoiwXjKWUvMGU6gEqbYkJBUx3aKHi+EwyMOpWGEsEEAEZjMBcO4U/KA9m0jLy+IFJ5mNaEe3wk09D6RMm72KXues8O4/KnP5ZVS+ZJD7EEhiO0FHHICSS4AJFUmrFnAAcgm0eYYTjCnGUzFAApCQS7k6pzuBS5Gt41SlzcPhxMIFWUSQCQ7KKVEElhU9dxFKTfYDRyuIylEgLDjQ8p9lAGCadY8x4l/1HCZiB5KZssJ5nd8zsciyTQW1qDtFdguPYjFYpJlSsspS0BSUuQA+qlG7XIag0i6ZOSPXso6+8dEZ9ODmyS6UletCfYgX3tByeIrbnkqG/Mn5uQ3aEMsDJEdgOTxFBuSDsoEX20PpChiPFOIcITMObOpLXZq3OveOYXhSCGWVLAJYKtVnavSCJc7aJAoCtANv2h0jK3wHZgANANgGaOKxL2r6fzEQUAl1GugI+bR1M2jvSKJonlT92+cEMlRoWpan1isVMzaEbRJJUQQPrDGixW46gf31h+ZwR6QOMSG9XbrbWOCfrX7QgM/xnw2oqK5bEa6N1inkpKY3SpjxkeJIKZpAFHcRlNUbwdnUAlsxZ6Vg3BYdIdy4iqWrM0ETFFgLCMG0jqhGT7BXFeMJGUJSCQb7DaLfCzvNyEHmTYEliHBblN4y+KwDkZTpFnwsh0jMyg4FNdHY7w4akZD1fDzhu0XM3EGeMgKV1YgIUClqkg3tTcwPiskiY5zzQtBUhNWALpyqCi4UwYP1iXC8cSKBRVzPmsQd0s5CSzVFekCYjNKYqFFOXNcxNRQFiXLUI1eDNcmfTfAPh+JqUnKBkDMpOVRpoHIb0eJsLOQjI6TQ15lMp6fCTdqXatok8jKELSXUQ6mNAFBgxfYmsReZNCFJ8wZVMHWAE0L/ABsdUs1Ce0V1Owum6stpfGMoeVRJYf7WNjS3WJcL4onpSeZC0lTAuXQ5oKgZmilwKythMKq0bKSm5DJU7p9BeOT8GuXOo6XZwosoAh2KXJNDA17iUrpUbngniZCwEzJgzNc0r10jQJmP9jHkSRN8x15qh8yRmGuUHLfQRvPDvGAuUgKUM4DNYtpQ1t9HhwfYWpzdHPEsxYGUtzKBCymjh+W9DpFNJ4spKShQBIsQaGlE15klxdmqI1GNUlYKJpGRYy5WNb/mBobe0ed8Z4ccNNUZas0hQbOLpUDVCm1D0s49YeO/Ir24LrD8cUpWTyJmfQJGZyHNmCgfTWOyVSVn/MZM38zkoW53se0VsrGpyoYuvQEPRIoxq1mZW9NI7PSsTGKXJOYhW+1bGl+ohN0xqKZcCYqS3KuehqJUsHLs2ZLkdHi0wXHZM0ZVjKdUqDvpZvtGNRPCBcylajMoX/MGcfIwTi8ZNDJSpzdJOVy6bfD3oRCsWDNJhcNgM3+ZIWk3IBzI/wDwXaotGgRLw86XklFkKBTyrLCjfAu3pGKRxibLSc4QX/KSw2FRQGIE+JpiFBQkgB2cTfd3TFJicTXq/wCn0jKyVzEqdwqlPRmttGTX4bxEoTFrQUiW3Mh1KWrRsozAAVJPbV4vOH+J5iwpSCR/8aiHSWNncLKmNlaWEGSvGZScs4oSTYFwo70BpF36kfgyyPHWJSoOss1HAUCO2V3p9Yu5vjqYJTpCVLykuU8vRLU71IpEc3w5hMSc4dO/lqceqVu3yvF7P8Ny/LlyZclBlBQJOdlDf8pzPTXQDaKtNbE00YrGeOpoEsZZa1BAznJmOa9VGhoRQWrHIg8W+HsQiaBIlTggu2VOba6pbv61hQC+Sk8/ciDFTsqAoeran7RQpPaLVMwiWHc9hTuTAKiWbOBD/UmHSMQwLhx3p3gBc4KtT0iXCEsXsYYixkzAoOIUtXpAclLJIF+94klzCL/IvAFB/mNYgt/dYb+IBMBzJxB9Osc840v7QDDlYgP1gOdLBVmNTCckW+cQ+cWNBt+0TLguF2RSMBKSVAlixIfXoDvEuHwJK8ig5LZR32jWeCuAJmALnISakpCg4pX2v7Re8RkIC5ZRLGchg45WS5BFOjCPjNf/AJRx1pacLfP4PuNGGklCEo7pJ/Nd/vwZbHeFwhIzFk0DkBwSNnqf2iOX4cEpKVTDzPQa9H20jYYjiUlU6XLmJAmMFJUpSWSsEs6fy0aujiDsXJw8qUmZiFgJRUVp9HUK+8efp+O8RpODae/8/gWr4mM4YTj+v8ff9+X43w+oZgVsK5RkQwNntX0awOkV0tc1K0SV5pjBwoktc0Q57H3sKxp0eJRPxCpSUpMoBSg7uSSLHQBzT3gehKsh+E1DGlSNY+40G9TTTkqbPlvELpajUXaAU4gys8tHmKCgAoLBZwCGIFhVwoVp2iHhiDMZALl2CQTQ3bmICiB30oYOxpTlKyQCBcamrOehgHhGLM+dkUpUvMHSUEpIWkJIO1kN6RXSabIWtFpMlxuHVKmmWeW6klVSQb8oZquaxdyuF50IUFnMBRYJ5RrLOrXo/wBIzviSeUYhK1/EjJ+WixXNmYhn22dosuC8eQpwoJRmLhQzMelTppGunbjTMNTaVxK/iEpcqYpJJI+OWTYpdim9wfViDD8BxGYooSkgHPyE3DOVMQKjo+xpWNDxPCCbKYJSojmQFCmYWBfQ1HrEOAkCfLBEtWS4AATkIcEPQJUC49IJQXKKjquqZZTuMmQmX55fOKKQCzvbKST6v9WiXCTcOolQbmDqAdlDdSLH2ii4vw2ctk5kq8oAyioEbZkLFwS3baKzCYhQmqlzGTMSoMlzYpcZXNRQi/7QnJxjdWEIRnLG6NnjfD8ibLIlpTLJObMhIDqAIGZhVNbRn1+GJ6Vf5agkFn5swdqsTV30IrFrw3iYLJJGYFqEuelr9osbl031G8XHzq+DOa6csdmYfjSSjI6s4bVJCgSaghu1vaFLxklSUgFbuHWrKGb8oZyA1HL+0bHiXC0zhlmPsCGp0L3HSMZxXgBwqip+QiimOXfmexfSsFNbPgMk91yNClBToZZZyC2YCpavxUaop84lws+YQTMRQlw+mjXGo094b4f8QGSsumWtP5goJcOKMSHgJOJmqmLKUKyrUSEywVADQgbCzQr2ofeywmLPmFeZnvldLXtlNR0L9IfOkLU5JQvYEd6P+51hgwC1oUlbIFlF0kuNBkJA0ftD8IhQRkQDmuVrAbYNZu9YipdjVuF7o5giZJ8zIxSbImO43CSwI0Z36RoJXjqW8sJWtBKxnSAygL/CtJzAhxRiN986pU3MEqUCaE8rEWBDl8yX1tDJ8jIXASa1AU1Netdmo8NP1IcV2PV5PFpc1IUmZlHoD2OYXEKPIMNxFKAWzBybpFnpd94UXbJ2KQqLMaeh9okw+OKS6QA3y94GmKowoNT/AEWhuCWCpoozLPEzwVAhgDpratB1iVM+grAc+YlWUIuPiU/XQ0eCCpwHoW6V6h4YiRWJAI+f9MEomO1GipxE05u2v/EEoU46j7wBQYs6Pp/dYaFVrp6CIp6yCAWBA29h/d46hD2v8+1vvBY6OzsQzJYH1S31gHF4kBkBgXZw1z3V+0T8R4gmWihBWQQrmJA0DUrTUkxW8Ew8xUzMykoaqmu4oxVXa2neMdSVRZvpRuSSPRODcZlIleXMmictBId15SioBIUxfKQGFIx/E+OzFTVrQqYEFTmqgANAD+WjV1gTHJnKmK8tCh5ZIdxoybihcjQwdJXiVoMtJlApYEH4gQGYiuo2jy/D+F09Cbn3f3g9XxHiJ60FCN/fkYHUpLJWtRALOxLk05jWwOr0gTEmd5b5mQXTmU9Ncr6lm0iw/F4lLJVIlEqfNMeoFqkuEUpb0gDiSyUZEqQzOQJpoauGUA+lesdmKbtUcmcoxp2G8BkmXMK1uBlILO4dqlrRf4BKnU6/MFCg6kB6K7fvGQTxaekEZEEMASE5hcNVJI940vCMStcoOhSVglqaUdgAGB6xv7HNae4zigDLSNQaNrWKrhElXmImhgkEKff9Qbu4i+n8PVcJoKk6fxGYlefL/wAtCuVzkOVJdyVM5FDXWkaOW1oyUadM0/HMGmegqDJWUsCoC90ub6Gzxl8PgFSiQvKcvMMoLCrlwQ5q1I0GGwkz/uTLBsuV30bKgsQaOXpXeIpeBZSSjMBUBlZqk/ltlAcUI19Yw6qTOnotoaeNT1tzrL25duyb94sU8AROSFqzJWaqIapN3Bce0A4nCTjKdJWVkkFIXlCRuSbm4YHTrF3wyQJaAgFTD9RzHs+0bwlmuDn1IYOrJ8DwpEhJTLCq1JJd/Sw9BFLx7w6qYsTpNJooUmgWB10La9BtGlSotcd46tRJGYevXaLtcGVNbmJ4djWWlPNlU9CeZC0mqSSbu/WlNI13DsaqY7tSmbVXdqGmtDuIqON+EkT5vmAhCvzjK4URYliGLU9BB/A+HJwycqXIet70Hw1pCbaKSUi8RiLv86/8xHi8MJiFImAKQsMoaEfUMaxDJJaod/fp0MTecALs25b5xVohp8Hn/HPD6sGc8rMqSQ2YhzLduVQ2cUUwu0S8FmoCipaxmB5fLWep/KCfnG3JAo6S9w7uOsUczwVKE0TZalyw7lKG+StB0+kTKN8FRl6g3ihSpuFROlBasiimYyQHSWOchsxt8Q3c9aHhXG1hATewcn5O1Y9GlnKkeUvMlIbK4LEBqKBpR6GMjxXGYaaCJaEy1ZnzhIBOhABTyF7h9DEttIpJNlfNxsxeUkAFN6pdjQtZ+0SyFrsUFRLkM1r0G0CjBKyJKVpVooKoQe6XSx3LRccBmqmoUCUgpAZy5IemUpCiCDqzb6xGTNcVyV09M8tyJbRkIr1JLl45Fjxc5CEqzoIdwlTVoCSABt63hQs2N6cfUyCgyK2666sIZhWBevRq1+8QrxJSo/CQ9RcNag29oseH4NU38qEJ3LvZzcnKGqXjRujCiGeqzElxWgBgiUkIGbYixubtWBp+FTXmCm2PXoGhxJh2A9awtbkBL6C3veDZK2OjbffSntFfgpozF/76QZlJs5Auwt31gsCRUzMSo7/M6QuJTjL+EZSaZnFiLJS/KOusSYSQ4JUCUiuUC5FW0EUUxYNauauW+tAIVjDuFy0GY01zQ5QxIKtMzadT0oY0MxCUyyokBIZyVFKa3U3ZhRntVozmDxMoBGQKM0kZnUMr6EMAWHc9YssYucSxSClIBQSDl7lBcaFneOHWWUj0PDyxjsr+9yv4r4qHmASUoKE6qSWKmIKgCQ16FgaQ3h+OzhSpi0snTKQVFqA3BGmtdLwDxdEoT6S1pSQ6gopDrcuUhAICNAPnFiMDyoyEJzEnLnLNlzJdm5rgVMa4xUTLOUpP+ieZOTOzoUUBLAgDMwU6QWSXKiHLhtDEk7wq0oZHzC5JASb72NO28CYTimSckjlAcEhi7gglWhrXWLQcWygkZlBIyklRUClmDA0AFK5a71L5tSj/ANTROM7y3K3gmFmOwQsHoDev2BjW8PxLpIMsMEtm/Nm/U/Z7/wAgWRPK0pKiwFzly0D83KpibVFGahixE9BbIoH9TpJqSPz9GtSFPUtcF6Wli+RTEhRKaEAAAkMCewo7El4qDmkrqK6Hr06iLZSfzFm1DkBvqHNNPmIinTApJCqpSrmuCNHJfr6w9LVpU+GLW0beUeUQzcQFAlAJIqdxygMC9nfajQ/huKmrzLzy5KFTCMygDlKBVIKjRXMdqptEEzCBBeUXBFXZmOxPbvY1EB47gCVMopfUkONHq391jTowlujHrzgqYfw/HoUsgKBzEvmOuhCQHLl/pRxBmKxgkg5qNpr/ABAHCcGBSWhKaM6QQ7C5AuTvW2kEJw6lqV5fO6VZhnIIAALgbuBQ31ENLC8QbzpyOSeM5lapQohiWIGjEJqAd3gxOKMv4nL2cXS5DjoDSraaUigxOBMphLC1pPxpZJUkuQQgEjMKEsbA6gRY8Nw6iHUSGLywospNG5mJer61BDvWB7+ZEx28si1/GZgD8Oz0zdn37w5M49IARipqOaWlQQVNMZOZACmoE6F3LgDubwTImlQKlJCS9gX9R06Rvo6mSpmGtpYu1+g5M/eJHpT6wJKTFfxjxOmRMTLyKUSHJdqORrc06Rq+TJcFytoUuYKjQ3BsekB4TiKZqQoWO+h2MPcptaAkExXACUky1KcFw6n0IYKNaVob5jzQDgfCXmOZqlBTUUAxKnckpsbtbSNBh8S1Lf3aJZ8kKSWJD7Fjvy9XjNwSNVqN7FKjwMyklMzMAQVZgRmDksCmxDddLa1XEsHNkzFBZCQGIZKk+YCAnkUEEBSdQ/1g1EibLfy5wmZXKQpRSUhnLDNQFhRjV7QzH4iYs/5sxaSEp5QGTUuHuk93/L1jFtG8U+SnHHFhSgvOogtUn6F29GjsPVhJVnKjqwUn5Em+/wAoUJ6iRXSZkVZRQKBOqg19k/vBXmkoyhbCu9Xa99vn1gCbwhaQVDKpIuUqBbWou3pHMKVAioPQHSNuTn4DMNJL2+jd66RMqalP+om50+ZeFLkoJZJIJ0I+Tvb0gTK6qaaWgEHyEgglJY9RE8rFBBPM5I2LwBJS5Idt3NB6a1gydLRkACSpWuz9P5aCwCMNMzGvO4LNUgkM4ZkpbqYq8bhmJSC+VIJUbVrTQCrdYPRKSEF08zMkBQAFyaD4jW3eKriGJW+VTBtAlq7nV+5hFFj4WmSwtYIdZTyEu/UBjR9zp3jRYlCFpQVKNwVIzjna6QX66X31jHcFUhM7NMUwSCoDKS5bVrAO5PSNHJXLmpExIKxzC2ZSWZll6h8xLWDCjX5NWPns7tGXkoqfEGOlrSlMtJSEqLZnzZf/ALVAJJLPt6C8CxCkTAlNQq6cruWIGxfsYueKcdRJBRLQFLWOaYohQUMxoNTa77WigwnEvLdSEJzvRVSEhrBP3LxrFeWkv2Yzfntv9GrVhJYSsfColmLnMa2GyR1q7A6wzF+FeWVMExIQvKCzqygmuYkhiK0tRomkTEKyrSmXUFsyQEl0KoU1Lu4FWETYdMoIAmXUAMp+FIdKXdmJbrS28YKbR0PTT3fwRyUysyk5gpEtJBznmuWGY3LEWAF3razlqBAYUahCW0pQigY9RGYxeFmomEoSsoWAHUxJIDVIoK6fWCZCwlOWYitrtT794vpp7pmfVcVTQZNxCQSkVOhDuehc0G32iOZPWAxzJSRbQjrqQ+lthAs+aColFzoH+RJMdw+KYkKen1jqUI1wcj1JW6YTJxKk0LN1F9n6QRhcVMJZPLq4cgdnLCBM5WbO+u/XR4LEkoNCkKbQnVwzpdu/eHKkhRyb2LPDzszJLEK0U1KEBx/a6QyZOZwRoAxTQuDqK+ramBHShJOVJVvmNT6lj7CJE4tYlgoVlVR2/Ld0mhcFnbrpHJJU9jui21v27E4xBUMzvMNWAzECr/7FBnJ6O9I7LLVCirvQgX0IJ2atj3hklaVHMAoMohIs7DLQg2NfQ6xKQK0IA3P6nAfQWIiop8kzceOSNOIWRUDK9WNH0GUkl636GCJZIqPUO/rELqdQN2sQXFRTcEV3qbbTyVhJAWQomrg6PXuLiLjOUHTM5QjONx5Hma4NcpZnH9s+kZLxIhQWla6BspU4ZxUC3Lc941OSvLbb7j9oZNTT5Hr3eOmk3ZyZNKiu8KZjKVlUB/mOAwZXKMwPRmYjX2jTAAhoqUy0oSMiQka5Qwc6sIllYkjqIpIluwpacusTyZpJFKGhL19jf3hqZwUIgE9qPa0FWTdBGLRJJzTGBPLWj3DE69HiGXg5apeVCyAkuCFhRT0rQppYwHxPDiYCQwU2tt72apd9CbRnwFoWQUqBoQUpShSXoQ2YhSRysdH6xjLZ00dEN1aZc4vAFJDS3P5lFazmI1oKdtNIUDYfic9BUPMROALczIUltCFKT7up29+Rk4RNMpGZk4oShmYh8zS82boMztQHcVaKyRJSKqckvSwB0oNrwEnHF6fS37+sSKxOn2jVIyZMsOQQ7nb+17Q4ICaqPNZrn1IoO0Dy8QUhhcn2ESS0UzctDd6u0AiRBu1PUt19YcnGlJehPqR89R/bRAcUAKez09YWb8wDB2erPdhDAtkznQEpBzqIvZ3o5am+pitx6VLmKrnNnDtTY7CFnURzCh3Leof6wRiVjyWSkBR+JSjbUJBTuNwIngpARQUEuxLMaU9ND3jQ+HZaVA1BZJJsDqWGqya0ewEZ1OE5ApZIuAALMKdKn94v8BwgqlSTMypaqQXc5yectYMAH7dYjUWSo10njKybifBwUj8oJegenMGcMGtXp1cncO8OS0IStLqWoEhI+IVA5s3wggsehNY6qStaUKlK8tdSoH4QAAGAIfzBTZmet4pZPDZ5C8yiS4d1OHvU60ct0jnTdU2dEqu0rNDO4YuVmYFkIL5VpIFWAvaoAYnQCBsHMUJgUUTFJb8ySASwd2Fg/wA4ahKghIUpZchz8IKwaByOfmejUpsILxnFlGckrK1KOfMXT8LgAWpQWbQVhbPge6dvsFDBiWsOFDMh6TC4U4q1kgnQWCtYHxKAxCgSSAQxfNevwuSb6XPYNn8XllgQzKOVTOQ1CLMqla7e7k41BTQpVsS4ULilq1p6d4IqSHJxaaIMJw+SujqzD0p2Ig9MpLnIDWl3BFKHpTu/yF4bhpiwpQClqSwACXFxdf8Ateoc20MHSpExZCQgkmjJICqjbQV6P7NpKdPkzhppx4IZkr4SVFTnlfYAC5f2O3eCDgXQW3AIoVAkPcjqbHaAcPOoX5VJHK9yWGoB1JIPreOrUsgZiBmZspUXJNi3UCE7umONVaLHE5pMtNULSVM5TqnVi1Gpb6xHJmJKTd3odGeoZg1WqP3gYY1aVNlcp002oO0SycV5ijlSSrZI7/CwJ2p+0VjJb0SpRe1jlUyh21uWcmpZi1BoI75uoCg2pYbWYxz8R+oAHtc9VGo9TSsE4YqOYgBQCXIOUHLTNlUxfaj7DVy8eUGOWyYLhsUFVSGY/O+9f5iTEygGUEuABoHBLPRJPzqWtA+JWlJdNM1Wb6HURPKncpJF6gtR63aw7dY0SqNmbdyr+iWRPYEqoOlx6BmtDlKdL3BYg6N/WhiC7EUDhqkMLl9Gh+MxZUoi6qksAOps1QNNouD33M5q1sRzcSAk5jQCtD9hApnNHZk61KHWBpkwBgzX7HtG5zhUrGNekTzw4Bf1H3EVfmDvEicWQaW2gIDJOJyqZVv77QIriiM5lzkswCsxYFJsMxCq0IOYfzDVsa/8iO+WJiQldWolTVS+x1rpaJkr3RcXWzJl+HZMw5mPcGh6iORVzSuWyUKLdlt1by3atW602HYmn6F2v/X8GCREsqFCiS2TFQZy/StvlESnU1YUKGIRLhj3ieQliOnt1hQoQEeJxhXfTakDLWTChQDNH4PljMoqSFOG5qszKLPqYuphmSlImrmFalkhJFMpzEUS2uY1dxpciFCjh1W1qV6noaEU9OyY4TOnzEHKXAVR3VkMwGpL6iv3pUYbGrUpKFFnBJUmimUkhjRj1B0JFHhQotJbohydp+5dqUVoUpDJYZhRrZSwFQO9bN1gOWiUgmYtGZVRSlCldWq5FD96QoUZQe9HRqxVX95K7ErUyM7ElAN9DvS8FS1jIABVRBJ1rQD5QoUdtWkeddNlvwjjBw5XLKQtQOZLksFAZS7EaNcG0ck8Vn5BlKE5hcJcsCNTX5tTrRQow1IRbtm+jOSi0mAL4g4yh8oU/MXL2/b2EWWCxoKCAGrUvozWs9qs94UKOiUE4mEJtMbjCAgM5cdBqfeod/pCww8tAXvU9g1G+7woUYp+VL3NWvM37BH4twE1ASSzUqQHNKjSjwpOOUpCgGqAk9Q4vv2/YQoUViq/AsnYyfOzFJ/KqhToMrB0kuQag99LQ6dgDKCVODnCVa2U9CNfhNOsKFGi7Iy5tnFTGcjo4Ps4IqD0tHJ84AoDXUKj4g/W8chRVWTdNUMXMKlKJLl4jBYdNeopStu8KFGqRi2BqpZ4Wc3eFChkskE+Jf8AEAiWSoFkuSxuGbe4hQoUuAjygA8QqQRUH+6/L6x2FCjOM3RpLTjZ/9k="/>
          <p:cNvSpPr>
            <a:spLocks noChangeAspect="1" noChangeArrowheads="1"/>
          </p:cNvSpPr>
          <p:nvPr/>
        </p:nvSpPr>
        <p:spPr bwMode="auto">
          <a:xfrm>
            <a:off x="63500" y="-673100"/>
            <a:ext cx="2105025" cy="1381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data:image/jpeg;base64,/9j/4AAQSkZJRgABAQAAAQABAAD/2wCEAAkGBhQSERUUEhQWFRUWFx4aFxgYFxocGhgYGhgVGBoYGBgYGyYeGBojGhcYHy8gJCcpLSwsGB8xNTAqNSYrLCkBCQoKDgwOGg8PGiwkHyQsKSwsLCwsLCwsLCwsLCwpLCwsLCwsLCwsLCwsLCwsLCwsKSwsLCwsLCwsLCwsLCwsLP/AABEIALYBFQMBIgACEQEDEQH/xAAbAAABBQEBAAAAAAAAAAAAAAAEAAIDBQYBB//EADwQAAECBAQEBAQGAAUEAwAAAAECEQADITEEEkFRBSJhcQYTgZEyobHBFEJS0eHwFSNicvEHQ1OSY4Ki/8QAGgEAAwEBAQEAAAAAAAAAAAAAAAECAwQFBv/EACwRAAICAQMCBgICAgMAAAAAAAABAhESAyExE0EEIlFhgfBxkaGxweEFMlL/2gAMAwEAAhEDEQA/ANgmWImQmIkqiRJizK0SCJEriMLhwVANMmCo5MNI4lUC8WnkSyRsYT2RfJnPFXE05CBU1vHnaluqLriuIMx79YBl8OKoxT7l12FIgpKmgvBYKjajpBWO4XlDiJz3Lw2OYeaDEpAgPDSj1h6FMTWNosxkq5JRL1Bg/Dqisw86pg2QYZJeYSdWL7AIzaRmMGkuI1GAWRCoaLPyI6JMdE2kPSqLHR3LCEuOgw4GJGOTD0rMRvDkrhiJKx2944Fw6EM55W0ObeOPHXgAfkEcMNzR3NAA4EwmMNeE8ADVJMML7RO8KHZNA3mGOmZ0gkw1oWQUCEdIUEkR2HkGJ5dLJ3ghE1W8CYeQ/wD3Aew/mC04dP6/kI1c0cygyZM9W8SpxCt4hTg3sp/SITiEJJBmocXvQ7QskViyyRPVD5wK0sYrZeLQbTJfqWPsY4OLywWMxPzaJe5StFPxXwqtyZesR8L4MsJOYMrSNCOLSv8AyJ9j+0JXEpN/MHoD+0Q4o0yZQy5eVVfcQYZgoC8BYnEy8xKVU7GOTcSmhCvl/MZUjS2zi8bzkflZoDmS0lfKaR3iOITQpPe0V0h8zgwoocmW8uVveDJEkwLgkZ1BzGtweCSE1qY1MwHh6KiL4LYRDKkIH/ETgp3igH4ecXrBqZsBImp3iQT07/KGAYJ8OE+A0zwbZvYw/wA4bK/9TAAWJ0OE6AhiU/6v/UwvxiLOfaAPksBiIenEiK4YtG/yh/4hO/ygAsPxAjonCK4YpH6vlDxiUfq+UArLDzBHQuK/8Sj9QhDFo/WPYwCssgqOvFZ+Nl/r+Rjn4+X/AOQexgoeRax2Kn/EEf8AkHzjv+Io/wDIPnBiGRaGOExWf4kn9f1jh4on9fyP7QYsM0WkKKk8XT+o+x/aOQYMM0ZNM9JqX94f+LRufY/aMf4k47OkFKUozJWDo42IYHtE6OP8qcqVTCQGTkCdNTWG0kZptmpOJSaVY/6T+0VMzB5iU5EqQWDpGUgC1x9/aGYHiq1EZpJRfV270q/SJsfx4SMpUlRzFn2/u3QwUh2IeF0G1O4/mJp3hZFC+jdH0JY0iTBcYRMfK9Ikx/GkygnMFVOhs1XLmEPYikeGEC51/oqbRJP4NKGreogfEeIWdiG0iixXHpi3GYB9G+8SyqCZkmUXZVjAeOlJQDesBjFEF3DwfP4imYkAAPGZaK2cQRQH1/5juElsYSQ6qCLbDShtFJCbFwycAY03DuK3H1jOiUBEsiYUKeLomza/4mkM5Ynp84mOI0+0U+DSJjKIdodiMEozCoTFAFqaBtqw6HZbCaI6cUkXIHeBJFEgEv1MOmSkqYqALQBYWMahyl6i4idM0RSqlvNIVLBTRlUe1X+jQdLw6QOV09iR9IBph/mCOGWkl2iq4gqckDyWUXrmOnRhE2AnrWCZiMhBYVdxvAFlkmWId5YOggHEzylCikOQLO3zhYTFrL5kszVBcEkOQAa0BEIA5OGT+kQ9MoCwHtAswqJBC2G1Kuze33il8Sz5qUIEtcxKioB0lRpV9ekNKxN1uaYSx+kewhwSn9I9hGY4cmcqVzzZuYm+fRy4Yu3eFiMBiMrJxE0itzW4y1YHvDx9ycvY1DJ/SPb+IRSk/lT7fxGf4Vw7EIC1eYMyizrSVEt1egcmDkKxIuJSh0Kh9QYK9xp3yiy8tP6R7CIpuHRqEj5QDMTMVMQVBglyWVQnrakVOJ4dOWvOsJKnpsNme38Q0iXL2ND+BS7gJ9oX4JOyX7CA5alhSAACEpZRL1Lfc6tEc7jCk/8AbPU39srvCpjtB5wx0UANso+8KKweIntLVTdh8jCh4sWUTxiRxlSSFLJmhyM1SK/Cl2ACnaC5HH1pmAKSKmiUpBPvtrf+LJGEQJZTLASDdgK+8Ey5YZOrChIELB+pOargNGL5VFiCAb0t9jFNwrxCZ68swBlDlYahquekWfmUitwvC0S1hSQxD67xTTJUkuS24fgEylLKSRnLnbX94fxSYgIeYQEvTcq0aGFZiHiGCROSyx2IuO0DBe5nsRilMBdquAa/tAc7EOxHpGpwXCJaUFJdT3Kqnt2iOZwBNSglzYE0iMGaZoyc6aYseFjNqxGsDcRSoKIUANmDQZwmaQQ1Izo0s0UnAhcul7uReO4Xhi2fQQdIUMoUPWK/F8SznkJA73/aHQrEZlSm5ECrnMrW+sQ4LHAKL7xcjhgncwo1jRj0ik2JheBkeYEkFspq4cK6GLpKmAf5Cn/EZ/F8ZGDCEKQpeargAAcwBDterxYI41LyBeahDtQkUeoSSRDAtPMjqVxWcO4wic7AhmuRV3ZmNbGLJKukAD0zHh/mf14YIcAIAJc8OCjEaRtEgB0MAxTXKSN6RLhUMD3hhJEOROG8AE6EaFz6fsGhTZINTpDUTYjxQzpUg2IYsd4Bk+FA8tP+0H3r94mAgPC4YISEoJYBgCSfm7xP6kQATAx1zEAB0U8PE2ARITvEYTCEyEFQAdMJxtHPMEIrEADhMHSOxEQOkKAR5VX+mO+dFNxDixlijFWxuOrfzA6eMpCkhRKs1HqEhRblAIcli57iLc0jBQb4NCF6j5Qio3eIUzQLViQEHWLJJQt7xIJkDgkR3NAASibuYkXicqSSWECpMCcaCvKOUd4T2RS3ZRcYxuZV83XXtAkjGFLVipXPOYgwThwVWjnOhGmw/GVJHxFttIjwmNcxTy15SxtBUpY0vE2ViWOJll3oX16xccM4kUId7fSKmYQya1e0W+E4aFDMs5UvVyBTvGhFGiwmIE1FajrEkjBy0USkDSgimVxuVKSfLdWW+Vtr8xDh6OIFl+K1myKs4TlUCE/6joQRo4r0eBSQOLNFguFSpRJloSknakHpPb+70jMK8VnICEoUshyMxZIYXpfo8F8O8VoWOdkF2fSC0OmaEQ8RBLnA2IPYg9rRIFwxEOP4tLkJJWoBhRIv05RVqXtFdhPGUtainLzbBSWI3ctCx/hPDzlZmUhW8st7ggj5QLO8BSm5VqDfqZQ+zdhAMOV4uFcstQymrqA7ij1iTG8Tl4iUwnKkHqAcw9BzDs0YziPBJmEVqULUGyKYEtq4d9vasXHD8KCkqZKVKcpAuABQUZ7RLYqZXcXOJw5S6/MlkOlaM2S5GtldBB/C/GpHKtRZwwJ5vUqFdbNDUcd8k5JjJYVSApT7ApCSC/XeDcFxzDzZbLkS5iDXlSKFzdBDgttAnfImq4ZdT/FsrI6EqJZwHSPetoiwXjKWUvMGU6gEqbYkJBUx3aKHi+EwyMOpWGEsEEAEZjMBcO4U/KA9m0jLy+IFJ5mNaEe3wk09D6RMm72KXues8O4/KnP5ZVS+ZJD7EEhiO0FHHICSS4AJFUmrFnAAcgm0eYYTjCnGUzFAApCQS7k6pzuBS5Gt41SlzcPhxMIFWUSQCQ7KKVEElhU9dxFKTfYDRyuIylEgLDjQ8p9lAGCadY8x4l/1HCZiB5KZssJ5nd8zsciyTQW1qDtFdguPYjFYpJlSsspS0BSUuQA+qlG7XIag0i6ZOSPXso6+8dEZ9ODmyS6UletCfYgX3tByeIrbnkqG/Mn5uQ3aEMsDJEdgOTxFBuSDsoEX20PpChiPFOIcITMObOpLXZq3OveOYXhSCGWVLAJYKtVnavSCJc7aJAoCtANv2h0jK3wHZgANANgGaOKxL2r6fzEQUAl1GugI+bR1M2jvSKJonlT92+cEMlRoWpan1isVMzaEbRJJUQQPrDGixW46gf31h+ZwR6QOMSG9XbrbWOCfrX7QgM/xnw2oqK5bEa6N1inkpKY3SpjxkeJIKZpAFHcRlNUbwdnUAlsxZ6Vg3BYdIdy4iqWrM0ETFFgLCMG0jqhGT7BXFeMJGUJSCQb7DaLfCzvNyEHmTYEliHBblN4y+KwDkZTpFnwsh0jMyg4FNdHY7w4akZD1fDzhu0XM3EGeMgKV1YgIUClqkg3tTcwPiskiY5zzQtBUhNWALpyqCi4UwYP1iXC8cSKBRVzPmsQd0s5CSzVFekCYjNKYqFFOXNcxNRQFiXLUI1eDNcmfTfAPh+JqUnKBkDMpOVRpoHIb0eJsLOQjI6TQ15lMp6fCTdqXatok8jKELSXUQ6mNAFBgxfYmsReZNCFJ8wZVMHWAE0L/ABsdUs1Ce0V1Owum6stpfGMoeVRJYf7WNjS3WJcL4onpSeZC0lTAuXQ5oKgZmilwKythMKq0bKSm5DJU7p9BeOT8GuXOo6XZwosoAh2KXJNDA17iUrpUbngniZCwEzJgzNc0r10jQJmP9jHkSRN8x15qh8yRmGuUHLfQRvPDvGAuUgKUM4DNYtpQ1t9HhwfYWpzdHPEsxYGUtzKBCymjh+W9DpFNJ4spKShQBIsQaGlE15klxdmqI1GNUlYKJpGRYy5WNb/mBobe0ed8Z4ccNNUZas0hQbOLpUDVCm1D0s49YeO/Ir24LrD8cUpWTyJmfQJGZyHNmCgfTWOyVSVn/MZM38zkoW53se0VsrGpyoYuvQEPRIoxq1mZW9NI7PSsTGKXJOYhW+1bGl+ohN0xqKZcCYqS3KuehqJUsHLs2ZLkdHi0wXHZM0ZVjKdUqDvpZvtGNRPCBcylajMoX/MGcfIwTi8ZNDJSpzdJOVy6bfD3oRCsWDNJhcNgM3+ZIWk3IBzI/wDwXaotGgRLw86XklFkKBTyrLCjfAu3pGKRxibLSc4QX/KSw2FRQGIE+JpiFBQkgB2cTfd3TFJicTXq/wCn0jKyVzEqdwqlPRmttGTX4bxEoTFrQUiW3Mh1KWrRsozAAVJPbV4vOH+J5iwpSCR/8aiHSWNncLKmNlaWEGSvGZScs4oSTYFwo70BpF36kfgyyPHWJSoOss1HAUCO2V3p9Yu5vjqYJTpCVLykuU8vRLU71IpEc3w5hMSc4dO/lqceqVu3yvF7P8Ny/LlyZclBlBQJOdlDf8pzPTXQDaKtNbE00YrGeOpoEsZZa1BAznJmOa9VGhoRQWrHIg8W+HsQiaBIlTggu2VOba6pbv61hQC+Sk8/ciDFTsqAoeran7RQpPaLVMwiWHc9hTuTAKiWbOBD/UmHSMQwLhx3p3gBc4KtT0iXCEsXsYYixkzAoOIUtXpAclLJIF+94klzCL/IvAFB/mNYgt/dYb+IBMBzJxB9Osc840v7QDDlYgP1gOdLBVmNTCckW+cQ+cWNBt+0TLguF2RSMBKSVAlixIfXoDvEuHwJK8ig5LZR32jWeCuAJmALnISakpCg4pX2v7Re8RkIC5ZRLGchg45WS5BFOjCPjNf/AJRx1pacLfP4PuNGGklCEo7pJ/Nd/vwZbHeFwhIzFk0DkBwSNnqf2iOX4cEpKVTDzPQa9H20jYYjiUlU6XLmJAmMFJUpSWSsEs6fy0aujiDsXJw8qUmZiFgJRUVp9HUK+8efp+O8RpODae/8/gWr4mM4YTj+v8ff9+X43w+oZgVsK5RkQwNntX0awOkV0tc1K0SV5pjBwoktc0Q57H3sKxp0eJRPxCpSUpMoBSg7uSSLHQBzT3gehKsh+E1DGlSNY+40G9TTTkqbPlvELpajUXaAU4gys8tHmKCgAoLBZwCGIFhVwoVp2iHhiDMZALl2CQTQ3bmICiB30oYOxpTlKyQCBcamrOehgHhGLM+dkUpUvMHSUEpIWkJIO1kN6RXSabIWtFpMlxuHVKmmWeW6klVSQb8oZquaxdyuF50IUFnMBRYJ5RrLOrXo/wBIzviSeUYhK1/EjJ+WixXNmYhn22dosuC8eQpwoJRmLhQzMelTppGunbjTMNTaVxK/iEpcqYpJJI+OWTYpdim9wfViDD8BxGYooSkgHPyE3DOVMQKjo+xpWNDxPCCbKYJSojmQFCmYWBfQ1HrEOAkCfLBEtWS4AATkIcEPQJUC49IJQXKKjquqZZTuMmQmX55fOKKQCzvbKST6v9WiXCTcOolQbmDqAdlDdSLH2ii4vw2ctk5kq8oAyioEbZkLFwS3baKzCYhQmqlzGTMSoMlzYpcZXNRQi/7QnJxjdWEIRnLG6NnjfD8ibLIlpTLJObMhIDqAIGZhVNbRn1+GJ6Vf5agkFn5swdqsTV30IrFrw3iYLJJGYFqEuelr9osbl031G8XHzq+DOa6csdmYfjSSjI6s4bVJCgSaghu1vaFLxklSUgFbuHWrKGb8oZyA1HL+0bHiXC0zhlmPsCGp0L3HSMZxXgBwqip+QiimOXfmexfSsFNbPgMk91yNClBToZZZyC2YCpavxUaop84lws+YQTMRQlw+mjXGo094b4f8QGSsumWtP5goJcOKMSHgJOJmqmLKUKyrUSEywVADQgbCzQr2ofeywmLPmFeZnvldLXtlNR0L9IfOkLU5JQvYEd6P+51hgwC1oUlbIFlF0kuNBkJA0ftD8IhQRkQDmuVrAbYNZu9YipdjVuF7o5giZJ8zIxSbImO43CSwI0Z36RoJXjqW8sJWtBKxnSAygL/CtJzAhxRiN986pU3MEqUCaE8rEWBDl8yX1tDJ8jIXASa1AU1Netdmo8NP1IcV2PV5PFpc1IUmZlHoD2OYXEKPIMNxFKAWzBybpFnpd94UXbJ2KQqLMaeh9okw+OKS6QA3y94GmKowoNT/AEWhuCWCpoozLPEzwVAhgDpratB1iVM+grAc+YlWUIuPiU/XQ0eCCpwHoW6V6h4YiRWJAI+f9MEomO1GipxE05u2v/EEoU46j7wBQYs6Pp/dYaFVrp6CIp6yCAWBA29h/d46hD2v8+1vvBY6OzsQzJYH1S31gHF4kBkBgXZw1z3V+0T8R4gmWihBWQQrmJA0DUrTUkxW8Ew8xUzMykoaqmu4oxVXa2neMdSVRZvpRuSSPRODcZlIleXMmictBId15SioBIUxfKQGFIx/E+OzFTVrQqYEFTmqgANAD+WjV1gTHJnKmK8tCh5ZIdxoybihcjQwdJXiVoMtJlApYEH4gQGYiuo2jy/D+F09Cbn3f3g9XxHiJ60FCN/fkYHUpLJWtRALOxLk05jWwOr0gTEmd5b5mQXTmU9Ncr6lm0iw/F4lLJVIlEqfNMeoFqkuEUpb0gDiSyUZEqQzOQJpoauGUA+lesdmKbtUcmcoxp2G8BkmXMK1uBlILO4dqlrRf4BKnU6/MFCg6kB6K7fvGQTxaekEZEEMASE5hcNVJI940vCMStcoOhSVglqaUdgAGB6xv7HNae4zigDLSNQaNrWKrhElXmImhgkEKff9Qbu4i+n8PVcJoKk6fxGYlefL/wAtCuVzkOVJdyVM5FDXWkaOW1oyUadM0/HMGmegqDJWUsCoC90ub6Gzxl8PgFSiQvKcvMMoLCrlwQ5q1I0GGwkz/uTLBsuV30bKgsQaOXpXeIpeBZSSjMBUBlZqk/ltlAcUI19Yw6qTOnotoaeNT1tzrL25duyb94sU8AROSFqzJWaqIapN3Bce0A4nCTjKdJWVkkFIXlCRuSbm4YHTrF3wyQJaAgFTD9RzHs+0bwlmuDn1IYOrJ8DwpEhJTLCq1JJd/Sw9BFLx7w6qYsTpNJooUmgWB10La9BtGlSotcd46tRJGYevXaLtcGVNbmJ4djWWlPNlU9CeZC0mqSSbu/WlNI13DsaqY7tSmbVXdqGmtDuIqON+EkT5vmAhCvzjK4URYliGLU9BB/A+HJwycqXIet70Hw1pCbaKSUi8RiLv86/8xHi8MJiFImAKQsMoaEfUMaxDJJaod/fp0MTecALs25b5xVohp8Hn/HPD6sGc8rMqSQ2YhzLduVQ2cUUwu0S8FmoCipaxmB5fLWep/KCfnG3JAo6S9w7uOsUczwVKE0TZalyw7lKG+StB0+kTKN8FRl6g3ihSpuFROlBasiimYyQHSWOchsxt8Q3c9aHhXG1hATewcn5O1Y9GlnKkeUvMlIbK4LEBqKBpR6GMjxXGYaaCJaEy1ZnzhIBOhABTyF7h9DEttIpJNlfNxsxeUkAFN6pdjQtZ+0SyFrsUFRLkM1r0G0CjBKyJKVpVooKoQe6XSx3LRccBmqmoUCUgpAZy5IemUpCiCDqzb6xGTNcVyV09M8tyJbRkIr1JLl45Fjxc5CEqzoIdwlTVoCSABt63hQs2N6cfUyCgyK2666sIZhWBevRq1+8QrxJSo/CQ9RcNag29oseH4NU38qEJ3LvZzcnKGqXjRujCiGeqzElxWgBgiUkIGbYixubtWBp+FTXmCm2PXoGhxJh2A9awtbkBL6C3veDZK2OjbffSntFfgpozF/76QZlJs5Auwt31gsCRUzMSo7/M6QuJTjL+EZSaZnFiLJS/KOusSYSQ4JUCUiuUC5FW0EUUxYNauauW+tAIVjDuFy0GY01zQ5QxIKtMzadT0oY0MxCUyyokBIZyVFKa3U3ZhRntVozmDxMoBGQKM0kZnUMr6EMAWHc9YssYucSxSClIBQSDl7lBcaFneOHWWUj0PDyxjsr+9yv4r4qHmASUoKE6qSWKmIKgCQ16FgaQ3h+OzhSpi0snTKQVFqA3BGmtdLwDxdEoT6S1pSQ6gopDrcuUhAICNAPnFiMDyoyEJzEnLnLNlzJdm5rgVMa4xUTLOUpP+ieZOTOzoUUBLAgDMwU6QWSXKiHLhtDEk7wq0oZHzC5JASb72NO28CYTimSckjlAcEhi7gglWhrXWLQcWygkZlBIyklRUClmDA0AFK5a71L5tSj/ANTROM7y3K3gmFmOwQsHoDev2BjW8PxLpIMsMEtm/Nm/U/Z7/wAgWRPK0pKiwFzly0D83KpibVFGahixE9BbIoH9TpJqSPz9GtSFPUtcF6Wli+RTEhRKaEAAAkMCewo7El4qDmkrqK6Hr06iLZSfzFm1DkBvqHNNPmIinTApJCqpSrmuCNHJfr6w9LVpU+GLW0beUeUQzcQFAlAJIqdxygMC9nfajQ/huKmrzLzy5KFTCMygDlKBVIKjRXMdqptEEzCBBeUXBFXZmOxPbvY1EB47gCVMopfUkONHq391jTowlujHrzgqYfw/HoUsgKBzEvmOuhCQHLl/pRxBmKxgkg5qNpr/ABAHCcGBSWhKaM6QQ7C5AuTvW2kEJw6lqV5fO6VZhnIIAALgbuBQ31ENLC8QbzpyOSeM5lapQohiWIGjEJqAd3gxOKMv4nL2cXS5DjoDSraaUigxOBMphLC1pPxpZJUkuQQgEjMKEsbA6gRY8Nw6iHUSGLywospNG5mJer61BDvWB7+ZEx28si1/GZgD8Oz0zdn37w5M49IARipqOaWlQQVNMZOZACmoE6F3LgDubwTImlQKlJCS9gX9R06Rvo6mSpmGtpYu1+g5M/eJHpT6wJKTFfxjxOmRMTLyKUSHJdqORrc06Rq+TJcFytoUuYKjQ3BsekB4TiKZqQoWO+h2MPcptaAkExXACUky1KcFw6n0IYKNaVob5jzQDgfCXmOZqlBTUUAxKnckpsbtbSNBh8S1Lf3aJZ8kKSWJD7Fjvy9XjNwSNVqN7FKjwMyklMzMAQVZgRmDksCmxDddLa1XEsHNkzFBZCQGIZKk+YCAnkUEEBSdQ/1g1EibLfy5wmZXKQpRSUhnLDNQFhRjV7QzH4iYs/5sxaSEp5QGTUuHuk93/L1jFtG8U+SnHHFhSgvOogtUn6F29GjsPVhJVnKjqwUn5Em+/wAoUJ6iRXSZkVZRQKBOqg19k/vBXmkoyhbCu9Xa99vn1gCbwhaQVDKpIuUqBbWou3pHMKVAioPQHSNuTn4DMNJL2+jd66RMqalP+om50+ZeFLkoJZJIJ0I+Tvb0gTK6qaaWgEHyEgglJY9RE8rFBBPM5I2LwBJS5Idt3NB6a1gydLRkACSpWuz9P5aCwCMNMzGvO4LNUgkM4ZkpbqYq8bhmJSC+VIJUbVrTQCrdYPRKSEF08zMkBQAFyaD4jW3eKriGJW+VTBtAlq7nV+5hFFj4WmSwtYIdZTyEu/UBjR9zp3jRYlCFpQVKNwVIzjna6QX66X31jHcFUhM7NMUwSCoDKS5bVrAO5PSNHJXLmpExIKxzC2ZSWZll6h8xLWDCjX5NWPns7tGXkoqfEGOlrSlMtJSEqLZnzZf/ALVAJJLPt6C8CxCkTAlNQq6cruWIGxfsYueKcdRJBRLQFLWOaYohQUMxoNTa77WigwnEvLdSEJzvRVSEhrBP3LxrFeWkv2Yzfntv9GrVhJYSsfColmLnMa2GyR1q7A6wzF+FeWVMExIQvKCzqygmuYkhiK0tRomkTEKyrSmXUFsyQEl0KoU1Lu4FWETYdMoIAmXUAMp+FIdKXdmJbrS28YKbR0PTT3fwRyUysyk5gpEtJBznmuWGY3LEWAF3razlqBAYUahCW0pQigY9RGYxeFmomEoSsoWAHUxJIDVIoK6fWCZCwlOWYitrtT794vpp7pmfVcVTQZNxCQSkVOhDuehc0G32iOZPWAxzJSRbQjrqQ+lthAs+aColFzoH+RJMdw+KYkKen1jqUI1wcj1JW6YTJxKk0LN1F9n6QRhcVMJZPLq4cgdnLCBM5WbO+u/XR4LEkoNCkKbQnVwzpdu/eHKkhRyb2LPDzszJLEK0U1KEBx/a6QyZOZwRoAxTQuDqK+ramBHShJOVJVvmNT6lj7CJE4tYlgoVlVR2/Ld0mhcFnbrpHJJU9jui21v27E4xBUMzvMNWAzECr/7FBnJ6O9I7LLVCirvQgX0IJ2atj3hklaVHMAoMohIs7DLQg2NfQ6xKQK0IA3P6nAfQWIiop8kzceOSNOIWRUDK9WNH0GUkl636GCJZIqPUO/rELqdQN2sQXFRTcEV3qbbTyVhJAWQomrg6PXuLiLjOUHTM5QjONx5Hma4NcpZnH9s+kZLxIhQWla6BspU4ZxUC3Lc941OSvLbb7j9oZNTT5Hr3eOmk3ZyZNKiu8KZjKVlUB/mOAwZXKMwPRmYjX2jTAAhoqUy0oSMiQka5Qwc6sIllYkjqIpIluwpacusTyZpJFKGhL19jf3hqZwUIgE9qPa0FWTdBGLRJJzTGBPLWj3DE69HiGXg5apeVCyAkuCFhRT0rQppYwHxPDiYCQwU2tt72apd9CbRnwFoWQUqBoQUpShSXoQ2YhSRysdH6xjLZ00dEN1aZc4vAFJDS3P5lFazmI1oKdtNIUDYfic9BUPMROALczIUltCFKT7up29+Rk4RNMpGZk4oShmYh8zS82boMztQHcVaKyRJSKqckvSwB0oNrwEnHF6fS37+sSKxOn2jVIyZMsOQQ7nb+17Q4ICaqPNZrn1IoO0Dy8QUhhcn2ESS0UzctDd6u0AiRBu1PUt19YcnGlJehPqR89R/bRAcUAKez09YWb8wDB2erPdhDAtkznQEpBzqIvZ3o5am+pitx6VLmKrnNnDtTY7CFnURzCh3Leof6wRiVjyWSkBR+JSjbUJBTuNwIngpARQUEuxLMaU9ND3jQ+HZaVA1BZJJsDqWGqya0ewEZ1OE5ApZIuAALMKdKn94v8BwgqlSTMypaqQXc5yectYMAH7dYjUWSo10njKybifBwUj8oJegenMGcMGtXp1cncO8OS0IStLqWoEhI+IVA5s3wggsehNY6qStaUKlK8tdSoH4QAAGAIfzBTZmet4pZPDZ5C8yiS4d1OHvU60ct0jnTdU2dEqu0rNDO4YuVmYFkIL5VpIFWAvaoAYnQCBsHMUJgUUTFJb8ySASwd2Fg/wA4ahKghIUpZchz8IKwaByOfmejUpsILxnFlGckrK1KOfMXT8LgAWpQWbQVhbPge6dvsFDBiWsOFDMh6TC4U4q1kgnQWCtYHxKAxCgSSAQxfNevwuSb6XPYNn8XllgQzKOVTOQ1CLMqla7e7k41BTQpVsS4ULilq1p6d4IqSHJxaaIMJw+SujqzD0p2Ig9MpLnIDWl3BFKHpTu/yF4bhpiwpQClqSwACXFxdf8Ateoc20MHSpExZCQgkmjJICqjbQV6P7NpKdPkzhppx4IZkr4SVFTnlfYAC5f2O3eCDgXQW3AIoVAkPcjqbHaAcPOoX5VJHK9yWGoB1JIPreOrUsgZiBmZspUXJNi3UCE7umONVaLHE5pMtNULSVM5TqnVi1Gpb6xHJmJKTd3odGeoZg1WqP3gYY1aVNlcp002oO0SycV5ijlSSrZI7/CwJ2p+0VjJb0SpRe1jlUyh21uWcmpZi1BoI75uoCg2pYbWYxz8R+oAHtc9VGo9TSsE4YqOYgBQCXIOUHLTNlUxfaj7DVy8eUGOWyYLhsUFVSGY/O+9f5iTEygGUEuABoHBLPRJPzqWtA+JWlJdNM1Wb6HURPKncpJF6gtR63aw7dY0SqNmbdyr+iWRPYEqoOlx6BmtDlKdL3BYg6N/WhiC7EUDhqkMLl9Gh+MxZUoi6qksAOps1QNNouD33M5q1sRzcSAk5jQCtD9hApnNHZk61KHWBpkwBgzX7HtG5zhUrGNekTzw4Bf1H3EVfmDvEicWQaW2gIDJOJyqZVv77QIriiM5lzkswCsxYFJsMxCq0IOYfzDVsa/8iO+WJiQldWolTVS+x1rpaJkr3RcXWzJl+HZMw5mPcGh6iORVzSuWyUKLdlt1by3atW602HYmn6F2v/X8GCREsqFCiS2TFQZy/StvlESnU1YUKGIRLhj3ieQliOnt1hQoQEeJxhXfTakDLWTChQDNH4PljMoqSFOG5qszKLPqYuphmSlImrmFalkhJFMpzEUS2uY1dxpciFCjh1W1qV6noaEU9OyY4TOnzEHKXAVR3VkMwGpL6iv3pUYbGrUpKFFnBJUmimUkhjRj1B0JFHhQotJbohydp+5dqUVoUpDJYZhRrZSwFQO9bN1gOWiUgmYtGZVRSlCldWq5FD96QoUZQe9HRqxVX95K7ErUyM7ElAN9DvS8FS1jIABVRBJ1rQD5QoUdtWkeddNlvwjjBw5XLKQtQOZLksFAZS7EaNcG0ck8Vn5BlKE5hcJcsCNTX5tTrRQow1IRbtm+jOSi0mAL4g4yh8oU/MXL2/b2EWWCxoKCAGrUvozWs9qs94UKOiUE4mEJtMbjCAgM5cdBqfeod/pCww8tAXvU9g1G+7woUYp+VL3NWvM37BH4twE1ASSzUqQHNKjSjwpOOUpCgGqAk9Q4vv2/YQoUViq/AsnYyfOzFJ/KqhToMrB0kuQag99LQ6dgDKCVODnCVa2U9CNfhNOsKFGi7Iy5tnFTGcjo4Ps4IqD0tHJ84AoDXUKj4g/W8chRVWTdNUMXMKlKJLl4jBYdNeopStu8KFGqRi2BqpZ4Wc3eFChkskE+Jf8AEAiWSoFkuSxuGbe4hQoUuAjygA8QqQRUH+6/L6x2FCjOM3RpLTjZ/9k="/>
          <p:cNvSpPr>
            <a:spLocks noChangeAspect="1" noChangeArrowheads="1"/>
          </p:cNvSpPr>
          <p:nvPr/>
        </p:nvSpPr>
        <p:spPr bwMode="auto">
          <a:xfrm>
            <a:off x="63500" y="-673100"/>
            <a:ext cx="2105025" cy="1381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data:image/jpeg;base64,/9j/4AAQSkZJRgABAQAAAQABAAD/2wCEAAkGBhQSERUUEhQWFRUWFx4aFxgYFxocGhgYGhgVGBoYGBgYGyYeGBojGhcYHy8gJCcpLSwsGB8xNTAqNSYrLCkBCQoKDgwOGg8PGiwkHyQsKSwsLCwsLCwsLCwsLCwpLCwsLCwsLCwsLCwsLCwsLCwsKSwsLCwsLCwsLCwsLCwsLP/AABEIALYBFQMBIgACEQEDEQH/xAAbAAABBQEBAAAAAAAAAAAAAAAEAAIDBQYBB//EADwQAAECBAQEBAQGAAUEAwAAAAECEQADITEEEkFRBSJhcQYTgZEyobHBFEJS0eHwFSNicvEHQ1OSY4Ki/8QAGgEAAwEBAQEAAAAAAAAAAAAAAAECAwQFBv/EACwRAAICAQMCBgICAgMAAAAAAAABAhESAyExE0EEIlFhgfBxkaGxweEFMlL/2gAMAwEAAhEDEQA/ANgmWImQmIkqiRJizK0SCJEriMLhwVANMmCo5MNI4lUC8WnkSyRsYT2RfJnPFXE05CBU1vHnaluqLriuIMx79YBl8OKoxT7l12FIgpKmgvBYKjajpBWO4XlDiJz3Lw2OYeaDEpAgPDSj1h6FMTWNosxkq5JRL1Bg/Dqisw86pg2QYZJeYSdWL7AIzaRmMGkuI1GAWRCoaLPyI6JMdE2kPSqLHR3LCEuOgw4GJGOTD0rMRvDkrhiJKx2944Fw6EM55W0ObeOPHXgAfkEcMNzR3NAA4EwmMNeE8ADVJMML7RO8KHZNA3mGOmZ0gkw1oWQUCEdIUEkR2HkGJ5dLJ3ghE1W8CYeQ/wD3Aew/mC04dP6/kI1c0cygyZM9W8SpxCt4hTg3sp/SITiEJJBmocXvQ7QskViyyRPVD5wK0sYrZeLQbTJfqWPsY4OLywWMxPzaJe5StFPxXwqtyZesR8L4MsJOYMrSNCOLSv8AyJ9j+0JXEpN/MHoD+0Q4o0yZQy5eVVfcQYZgoC8BYnEy8xKVU7GOTcSmhCvl/MZUjS2zi8bzkflZoDmS0lfKaR3iOITQpPe0V0h8zgwoocmW8uVveDJEkwLgkZ1BzGtweCSE1qY1MwHh6KiL4LYRDKkIH/ETgp3igH4ecXrBqZsBImp3iQT07/KGAYJ8OE+A0zwbZvYw/wA4bK/9TAAWJ0OE6AhiU/6v/UwvxiLOfaAPksBiIenEiK4YtG/yh/4hO/ygAsPxAjonCK4YpH6vlDxiUfq+UArLDzBHQuK/8Sj9QhDFo/WPYwCssgqOvFZ+Nl/r+Rjn4+X/AOQexgoeRax2Kn/EEf8AkHzjv+Io/wDIPnBiGRaGOExWf4kn9f1jh4on9fyP7QYsM0WkKKk8XT+o+x/aOQYMM0ZNM9JqX94f+LRufY/aMf4k47OkFKUozJWDo42IYHtE6OP8qcqVTCQGTkCdNTWG0kZptmpOJSaVY/6T+0VMzB5iU5EqQWDpGUgC1x9/aGYHiq1EZpJRfV270q/SJsfx4SMpUlRzFn2/u3QwUh2IeF0G1O4/mJp3hZFC+jdH0JY0iTBcYRMfK9Ikx/GkygnMFVOhs1XLmEPYikeGEC51/oqbRJP4NKGreogfEeIWdiG0iixXHpi3GYB9G+8SyqCZkmUXZVjAeOlJQDesBjFEF3DwfP4imYkAAPGZaK2cQRQH1/5juElsYSQ6qCLbDShtFJCbFwycAY03DuK3H1jOiUBEsiYUKeLomza/4mkM5Ynp84mOI0+0U+DSJjKIdodiMEozCoTFAFqaBtqw6HZbCaI6cUkXIHeBJFEgEv1MOmSkqYqALQBYWMahyl6i4idM0RSqlvNIVLBTRlUe1X+jQdLw6QOV09iR9IBph/mCOGWkl2iq4gqckDyWUXrmOnRhE2AnrWCZiMhBYVdxvAFlkmWId5YOggHEzylCikOQLO3zhYTFrL5kszVBcEkOQAa0BEIA5OGT+kQ9MoCwHtAswqJBC2G1Kuze33il8Sz5qUIEtcxKioB0lRpV9ekNKxN1uaYSx+kewhwSn9I9hGY4cmcqVzzZuYm+fRy4Yu3eFiMBiMrJxE0itzW4y1YHvDx9ycvY1DJ/SPb+IRSk/lT7fxGf4Vw7EIC1eYMyizrSVEt1egcmDkKxIuJSh0Kh9QYK9xp3yiy8tP6R7CIpuHRqEj5QDMTMVMQVBglyWVQnrakVOJ4dOWvOsJKnpsNme38Q0iXL2ND+BS7gJ9oX4JOyX7CA5alhSAACEpZRL1Lfc6tEc7jCk/8AbPU39srvCpjtB5wx0UANso+8KKweIntLVTdh8jCh4sWUTxiRxlSSFLJmhyM1SK/Cl2ACnaC5HH1pmAKSKmiUpBPvtrf+LJGEQJZTLASDdgK+8Ey5YZOrChIELB+pOargNGL5VFiCAb0t9jFNwrxCZ68swBlDlYahquekWfmUitwvC0S1hSQxD67xTTJUkuS24fgEylLKSRnLnbX94fxSYgIeYQEvTcq0aGFZiHiGCROSyx2IuO0DBe5nsRilMBdquAa/tAc7EOxHpGpwXCJaUFJdT3Kqnt2iOZwBNSglzYE0iMGaZoyc6aYseFjNqxGsDcRSoKIUANmDQZwmaQQ1Izo0s0UnAhcul7uReO4Xhi2fQQdIUMoUPWK/F8SznkJA73/aHQrEZlSm5ECrnMrW+sQ4LHAKL7xcjhgncwo1jRj0ik2JheBkeYEkFspq4cK6GLpKmAf5Cn/EZ/F8ZGDCEKQpeargAAcwBDterxYI41LyBeahDtQkUeoSSRDAtPMjqVxWcO4wic7AhmuRV3ZmNbGLJKukAD0zHh/mf14YIcAIAJc8OCjEaRtEgB0MAxTXKSN6RLhUMD3hhJEOROG8AE6EaFz6fsGhTZINTpDUTYjxQzpUg2IYsd4Bk+FA8tP+0H3r94mAgPC4YISEoJYBgCSfm7xP6kQATAx1zEAB0U8PE2ARITvEYTCEyEFQAdMJxtHPMEIrEADhMHSOxEQOkKAR5VX+mO+dFNxDixlijFWxuOrfzA6eMpCkhRKs1HqEhRblAIcli57iLc0jBQb4NCF6j5Qio3eIUzQLViQEHWLJJQt7xIJkDgkR3NAASibuYkXicqSSWECpMCcaCvKOUd4T2RS3ZRcYxuZV83XXtAkjGFLVipXPOYgwThwVWjnOhGmw/GVJHxFttIjwmNcxTy15SxtBUpY0vE2ViWOJll3oX16xccM4kUId7fSKmYQya1e0W+E4aFDMs5UvVyBTvGhFGiwmIE1FajrEkjBy0USkDSgimVxuVKSfLdWW+Vtr8xDh6OIFl+K1myKs4TlUCE/6joQRo4r0eBSQOLNFguFSpRJloSknakHpPb+70jMK8VnICEoUshyMxZIYXpfo8F8O8VoWOdkF2fSC0OmaEQ8RBLnA2IPYg9rRIFwxEOP4tLkJJWoBhRIv05RVqXtFdhPGUtainLzbBSWI3ctCx/hPDzlZmUhW8st7ggj5QLO8BSm5VqDfqZQ+zdhAMOV4uFcstQymrqA7ij1iTG8Tl4iUwnKkHqAcw9BzDs0YziPBJmEVqULUGyKYEtq4d9vasXHD8KCkqZKVKcpAuABQUZ7RLYqZXcXOJw5S6/MlkOlaM2S5GtldBB/C/GpHKtRZwwJ5vUqFdbNDUcd8k5JjJYVSApT7ApCSC/XeDcFxzDzZbLkS5iDXlSKFzdBDgttAnfImq4ZdT/FsrI6EqJZwHSPetoiwXjKWUvMGU6gEqbYkJBUx3aKHi+EwyMOpWGEsEEAEZjMBcO4U/KA9m0jLy+IFJ5mNaEe3wk09D6RMm72KXues8O4/KnP5ZVS+ZJD7EEhiO0FHHICSS4AJFUmrFnAAcgm0eYYTjCnGUzFAApCQS7k6pzuBS5Gt41SlzcPhxMIFWUSQCQ7KKVEElhU9dxFKTfYDRyuIylEgLDjQ8p9lAGCadY8x4l/1HCZiB5KZssJ5nd8zsciyTQW1qDtFdguPYjFYpJlSsspS0BSUuQA+qlG7XIag0i6ZOSPXso6+8dEZ9ODmyS6UletCfYgX3tByeIrbnkqG/Mn5uQ3aEMsDJEdgOTxFBuSDsoEX20PpChiPFOIcITMObOpLXZq3OveOYXhSCGWVLAJYKtVnavSCJc7aJAoCtANv2h0jK3wHZgANANgGaOKxL2r6fzEQUAl1GugI+bR1M2jvSKJonlT92+cEMlRoWpan1isVMzaEbRJJUQQPrDGixW46gf31h+ZwR6QOMSG9XbrbWOCfrX7QgM/xnw2oqK5bEa6N1inkpKY3SpjxkeJIKZpAFHcRlNUbwdnUAlsxZ6Vg3BYdIdy4iqWrM0ETFFgLCMG0jqhGT7BXFeMJGUJSCQb7DaLfCzvNyEHmTYEliHBblN4y+KwDkZTpFnwsh0jMyg4FNdHY7w4akZD1fDzhu0XM3EGeMgKV1YgIUClqkg3tTcwPiskiY5zzQtBUhNWALpyqCi4UwYP1iXC8cSKBRVzPmsQd0s5CSzVFekCYjNKYqFFOXNcxNRQFiXLUI1eDNcmfTfAPh+JqUnKBkDMpOVRpoHIb0eJsLOQjI6TQ15lMp6fCTdqXatok8jKELSXUQ6mNAFBgxfYmsReZNCFJ8wZVMHWAE0L/ABsdUs1Ce0V1Owum6stpfGMoeVRJYf7WNjS3WJcL4onpSeZC0lTAuXQ5oKgZmilwKythMKq0bKSm5DJU7p9BeOT8GuXOo6XZwosoAh2KXJNDA17iUrpUbngniZCwEzJgzNc0r10jQJmP9jHkSRN8x15qh8yRmGuUHLfQRvPDvGAuUgKUM4DNYtpQ1t9HhwfYWpzdHPEsxYGUtzKBCymjh+W9DpFNJ4spKShQBIsQaGlE15klxdmqI1GNUlYKJpGRYy5WNb/mBobe0ed8Z4ccNNUZas0hQbOLpUDVCm1D0s49YeO/Ir24LrD8cUpWTyJmfQJGZyHNmCgfTWOyVSVn/MZM38zkoW53se0VsrGpyoYuvQEPRIoxq1mZW9NI7PSsTGKXJOYhW+1bGl+ohN0xqKZcCYqS3KuehqJUsHLs2ZLkdHi0wXHZM0ZVjKdUqDvpZvtGNRPCBcylajMoX/MGcfIwTi8ZNDJSpzdJOVy6bfD3oRCsWDNJhcNgM3+ZIWk3IBzI/wDwXaotGgRLw86XklFkKBTyrLCjfAu3pGKRxibLSc4QX/KSw2FRQGIE+JpiFBQkgB2cTfd3TFJicTXq/wCn0jKyVzEqdwqlPRmttGTX4bxEoTFrQUiW3Mh1KWrRsozAAVJPbV4vOH+J5iwpSCR/8aiHSWNncLKmNlaWEGSvGZScs4oSTYFwo70BpF36kfgyyPHWJSoOss1HAUCO2V3p9Yu5vjqYJTpCVLykuU8vRLU71IpEc3w5hMSc4dO/lqceqVu3yvF7P8Ny/LlyZclBlBQJOdlDf8pzPTXQDaKtNbE00YrGeOpoEsZZa1BAznJmOa9VGhoRQWrHIg8W+HsQiaBIlTggu2VOba6pbv61hQC+Sk8/ciDFTsqAoeran7RQpPaLVMwiWHc9hTuTAKiWbOBD/UmHSMQwLhx3p3gBc4KtT0iXCEsXsYYixkzAoOIUtXpAclLJIF+94klzCL/IvAFB/mNYgt/dYb+IBMBzJxB9Osc840v7QDDlYgP1gOdLBVmNTCckW+cQ+cWNBt+0TLguF2RSMBKSVAlixIfXoDvEuHwJK8ig5LZR32jWeCuAJmALnISakpCg4pX2v7Re8RkIC5ZRLGchg45WS5BFOjCPjNf/AJRx1pacLfP4PuNGGklCEo7pJ/Nd/vwZbHeFwhIzFk0DkBwSNnqf2iOX4cEpKVTDzPQa9H20jYYjiUlU6XLmJAmMFJUpSWSsEs6fy0aujiDsXJw8qUmZiFgJRUVp9HUK+8efp+O8RpODae/8/gWr4mM4YTj+v8ff9+X43w+oZgVsK5RkQwNntX0awOkV0tc1K0SV5pjBwoktc0Q57H3sKxp0eJRPxCpSUpMoBSg7uSSLHQBzT3gehKsh+E1DGlSNY+40G9TTTkqbPlvELpajUXaAU4gys8tHmKCgAoLBZwCGIFhVwoVp2iHhiDMZALl2CQTQ3bmICiB30oYOxpTlKyQCBcamrOehgHhGLM+dkUpUvMHSUEpIWkJIO1kN6RXSabIWtFpMlxuHVKmmWeW6klVSQb8oZquaxdyuF50IUFnMBRYJ5RrLOrXo/wBIzviSeUYhK1/EjJ+WixXNmYhn22dosuC8eQpwoJRmLhQzMelTppGunbjTMNTaVxK/iEpcqYpJJI+OWTYpdim9wfViDD8BxGYooSkgHPyE3DOVMQKjo+xpWNDxPCCbKYJSojmQFCmYWBfQ1HrEOAkCfLBEtWS4AATkIcEPQJUC49IJQXKKjquqZZTuMmQmX55fOKKQCzvbKST6v9WiXCTcOolQbmDqAdlDdSLH2ii4vw2ctk5kq8oAyioEbZkLFwS3baKzCYhQmqlzGTMSoMlzYpcZXNRQi/7QnJxjdWEIRnLG6NnjfD8ibLIlpTLJObMhIDqAIGZhVNbRn1+GJ6Vf5agkFn5swdqsTV30IrFrw3iYLJJGYFqEuelr9osbl031G8XHzq+DOa6csdmYfjSSjI6s4bVJCgSaghu1vaFLxklSUgFbuHWrKGb8oZyA1HL+0bHiXC0zhlmPsCGp0L3HSMZxXgBwqip+QiimOXfmexfSsFNbPgMk91yNClBToZZZyC2YCpavxUaop84lws+YQTMRQlw+mjXGo094b4f8QGSsumWtP5goJcOKMSHgJOJmqmLKUKyrUSEywVADQgbCzQr2ofeywmLPmFeZnvldLXtlNR0L9IfOkLU5JQvYEd6P+51hgwC1oUlbIFlF0kuNBkJA0ftD8IhQRkQDmuVrAbYNZu9YipdjVuF7o5giZJ8zIxSbImO43CSwI0Z36RoJXjqW8sJWtBKxnSAygL/CtJzAhxRiN986pU3MEqUCaE8rEWBDl8yX1tDJ8jIXASa1AU1Netdmo8NP1IcV2PV5PFpc1IUmZlHoD2OYXEKPIMNxFKAWzBybpFnpd94UXbJ2KQqLMaeh9okw+OKS6QA3y94GmKowoNT/AEWhuCWCpoozLPEzwVAhgDpratB1iVM+grAc+YlWUIuPiU/XQ0eCCpwHoW6V6h4YiRWJAI+f9MEomO1GipxE05u2v/EEoU46j7wBQYs6Pp/dYaFVrp6CIp6yCAWBA29h/d46hD2v8+1vvBY6OzsQzJYH1S31gHF4kBkBgXZw1z3V+0T8R4gmWihBWQQrmJA0DUrTUkxW8Ew8xUzMykoaqmu4oxVXa2neMdSVRZvpRuSSPRODcZlIleXMmictBId15SioBIUxfKQGFIx/E+OzFTVrQqYEFTmqgANAD+WjV1gTHJnKmK8tCh5ZIdxoybihcjQwdJXiVoMtJlApYEH4gQGYiuo2jy/D+F09Cbn3f3g9XxHiJ60FCN/fkYHUpLJWtRALOxLk05jWwOr0gTEmd5b5mQXTmU9Ncr6lm0iw/F4lLJVIlEqfNMeoFqkuEUpb0gDiSyUZEqQzOQJpoauGUA+lesdmKbtUcmcoxp2G8BkmXMK1uBlILO4dqlrRf4BKnU6/MFCg6kB6K7fvGQTxaekEZEEMASE5hcNVJI940vCMStcoOhSVglqaUdgAGB6xv7HNae4zigDLSNQaNrWKrhElXmImhgkEKff9Qbu4i+n8PVcJoKk6fxGYlefL/wAtCuVzkOVJdyVM5FDXWkaOW1oyUadM0/HMGmegqDJWUsCoC90ub6Gzxl8PgFSiQvKcvMMoLCrlwQ5q1I0GGwkz/uTLBsuV30bKgsQaOXpXeIpeBZSSjMBUBlZqk/ltlAcUI19Yw6qTOnotoaeNT1tzrL25duyb94sU8AROSFqzJWaqIapN3Bce0A4nCTjKdJWVkkFIXlCRuSbm4YHTrF3wyQJaAgFTD9RzHs+0bwlmuDn1IYOrJ8DwpEhJTLCq1JJd/Sw9BFLx7w6qYsTpNJooUmgWB10La9BtGlSotcd46tRJGYevXaLtcGVNbmJ4djWWlPNlU9CeZC0mqSSbu/WlNI13DsaqY7tSmbVXdqGmtDuIqON+EkT5vmAhCvzjK4URYliGLU9BB/A+HJwycqXIet70Hw1pCbaKSUi8RiLv86/8xHi8MJiFImAKQsMoaEfUMaxDJJaod/fp0MTecALs25b5xVohp8Hn/HPD6sGc8rMqSQ2YhzLduVQ2cUUwu0S8FmoCipaxmB5fLWep/KCfnG3JAo6S9w7uOsUczwVKE0TZalyw7lKG+StB0+kTKN8FRl6g3ihSpuFROlBasiimYyQHSWOchsxt8Q3c9aHhXG1hATewcn5O1Y9GlnKkeUvMlIbK4LEBqKBpR6GMjxXGYaaCJaEy1ZnzhIBOhABTyF7h9DEttIpJNlfNxsxeUkAFN6pdjQtZ+0SyFrsUFRLkM1r0G0CjBKyJKVpVooKoQe6XSx3LRccBmqmoUCUgpAZy5IemUpCiCDqzb6xGTNcVyV09M8tyJbRkIr1JLl45Fjxc5CEqzoIdwlTVoCSABt63hQs2N6cfUyCgyK2666sIZhWBevRq1+8QrxJSo/CQ9RcNag29oseH4NU38qEJ3LvZzcnKGqXjRujCiGeqzElxWgBgiUkIGbYixubtWBp+FTXmCm2PXoGhxJh2A9awtbkBL6C3veDZK2OjbffSntFfgpozF/76QZlJs5Auwt31gsCRUzMSo7/M6QuJTjL+EZSaZnFiLJS/KOusSYSQ4JUCUiuUC5FW0EUUxYNauauW+tAIVjDuFy0GY01zQ5QxIKtMzadT0oY0MxCUyyokBIZyVFKa3U3ZhRntVozmDxMoBGQKM0kZnUMr6EMAWHc9YssYucSxSClIBQSDl7lBcaFneOHWWUj0PDyxjsr+9yv4r4qHmASUoKE6qSWKmIKgCQ16FgaQ3h+OzhSpi0snTKQVFqA3BGmtdLwDxdEoT6S1pSQ6gopDrcuUhAICNAPnFiMDyoyEJzEnLnLNlzJdm5rgVMa4xUTLOUpP+ieZOTOzoUUBLAgDMwU6QWSXKiHLhtDEk7wq0oZHzC5JASb72NO28CYTimSckjlAcEhi7gglWhrXWLQcWygkZlBIyklRUClmDA0AFK5a71L5tSj/ANTROM7y3K3gmFmOwQsHoDev2BjW8PxLpIMsMEtm/Nm/U/Z7/wAgWRPK0pKiwFzly0D83KpibVFGahixE9BbIoH9TpJqSPz9GtSFPUtcF6Wli+RTEhRKaEAAAkMCewo7El4qDmkrqK6Hr06iLZSfzFm1DkBvqHNNPmIinTApJCqpSrmuCNHJfr6w9LVpU+GLW0beUeUQzcQFAlAJIqdxygMC9nfajQ/huKmrzLzy5KFTCMygDlKBVIKjRXMdqptEEzCBBeUXBFXZmOxPbvY1EB47gCVMopfUkONHq391jTowlujHrzgqYfw/HoUsgKBzEvmOuhCQHLl/pRxBmKxgkg5qNpr/ABAHCcGBSWhKaM6QQ7C5AuTvW2kEJw6lqV5fO6VZhnIIAALgbuBQ31ENLC8QbzpyOSeM5lapQohiWIGjEJqAd3gxOKMv4nL2cXS5DjoDSraaUigxOBMphLC1pPxpZJUkuQQgEjMKEsbA6gRY8Nw6iHUSGLywospNG5mJer61BDvWB7+ZEx28si1/GZgD8Oz0zdn37w5M49IARipqOaWlQQVNMZOZACmoE6F3LgDubwTImlQKlJCS9gX9R06Rvo6mSpmGtpYu1+g5M/eJHpT6wJKTFfxjxOmRMTLyKUSHJdqORrc06Rq+TJcFytoUuYKjQ3BsekB4TiKZqQoWO+h2MPcptaAkExXACUky1KcFw6n0IYKNaVob5jzQDgfCXmOZqlBTUUAxKnckpsbtbSNBh8S1Lf3aJZ8kKSWJD7Fjvy9XjNwSNVqN7FKjwMyklMzMAQVZgRmDksCmxDddLa1XEsHNkzFBZCQGIZKk+YCAnkUEEBSdQ/1g1EibLfy5wmZXKQpRSUhnLDNQFhRjV7QzH4iYs/5sxaSEp5QGTUuHuk93/L1jFtG8U+SnHHFhSgvOogtUn6F29GjsPVhJVnKjqwUn5Em+/wAoUJ6iRXSZkVZRQKBOqg19k/vBXmkoyhbCu9Xa99vn1gCbwhaQVDKpIuUqBbWou3pHMKVAioPQHSNuTn4DMNJL2+jd66RMqalP+om50+ZeFLkoJZJIJ0I+Tvb0gTK6qaaWgEHyEgglJY9RE8rFBBPM5I2LwBJS5Idt3NB6a1gydLRkACSpWuz9P5aCwCMNMzGvO4LNUgkM4ZkpbqYq8bhmJSC+VIJUbVrTQCrdYPRKSEF08zMkBQAFyaD4jW3eKriGJW+VTBtAlq7nV+5hFFj4WmSwtYIdZTyEu/UBjR9zp3jRYlCFpQVKNwVIzjna6QX66X31jHcFUhM7NMUwSCoDKS5bVrAO5PSNHJXLmpExIKxzC2ZSWZll6h8xLWDCjX5NWPns7tGXkoqfEGOlrSlMtJSEqLZnzZf/ALVAJJLPt6C8CxCkTAlNQq6cruWIGxfsYueKcdRJBRLQFLWOaYohQUMxoNTa77WigwnEvLdSEJzvRVSEhrBP3LxrFeWkv2Yzfntv9GrVhJYSsfColmLnMa2GyR1q7A6wzF+FeWVMExIQvKCzqygmuYkhiK0tRomkTEKyrSmXUFsyQEl0KoU1Lu4FWETYdMoIAmXUAMp+FIdKXdmJbrS28YKbR0PTT3fwRyUysyk5gpEtJBznmuWGY3LEWAF3razlqBAYUahCW0pQigY9RGYxeFmomEoSsoWAHUxJIDVIoK6fWCZCwlOWYitrtT794vpp7pmfVcVTQZNxCQSkVOhDuehc0G32iOZPWAxzJSRbQjrqQ+lthAs+aColFzoH+RJMdw+KYkKen1jqUI1wcj1JW6YTJxKk0LN1F9n6QRhcVMJZPLq4cgdnLCBM5WbO+u/XR4LEkoNCkKbQnVwzpdu/eHKkhRyb2LPDzszJLEK0U1KEBx/a6QyZOZwRoAxTQuDqK+ramBHShJOVJVvmNT6lj7CJE4tYlgoVlVR2/Ld0mhcFnbrpHJJU9jui21v27E4xBUMzvMNWAzECr/7FBnJ6O9I7LLVCirvQgX0IJ2atj3hklaVHMAoMohIs7DLQg2NfQ6xKQK0IA3P6nAfQWIiop8kzceOSNOIWRUDK9WNH0GUkl636GCJZIqPUO/rELqdQN2sQXFRTcEV3qbbTyVhJAWQomrg6PXuLiLjOUHTM5QjONx5Hma4NcpZnH9s+kZLxIhQWla6BspU4ZxUC3Lc941OSvLbb7j9oZNTT5Hr3eOmk3ZyZNKiu8KZjKVlUB/mOAwZXKMwPRmYjX2jTAAhoqUy0oSMiQka5Qwc6sIllYkjqIpIluwpacusTyZpJFKGhL19jf3hqZwUIgE9qPa0FWTdBGLRJJzTGBPLWj3DE69HiGXg5apeVCyAkuCFhRT0rQppYwHxPDiYCQwU2tt72apd9CbRnwFoWQUqBoQUpShSXoQ2YhSRysdH6xjLZ00dEN1aZc4vAFJDS3P5lFazmI1oKdtNIUDYfic9BUPMROALczIUltCFKT7up29+Rk4RNMpGZk4oShmYh8zS82boMztQHcVaKyRJSKqckvSwB0oNrwEnHF6fS37+sSKxOn2jVIyZMsOQQ7nb+17Q4ICaqPNZrn1IoO0Dy8QUhhcn2ESS0UzctDd6u0AiRBu1PUt19YcnGlJehPqR89R/bRAcUAKez09YWb8wDB2erPdhDAtkznQEpBzqIvZ3o5am+pitx6VLmKrnNnDtTY7CFnURzCh3Leof6wRiVjyWSkBR+JSjbUJBTuNwIngpARQUEuxLMaU9ND3jQ+HZaVA1BZJJsDqWGqya0ewEZ1OE5ApZIuAALMKdKn94v8BwgqlSTMypaqQXc5yectYMAH7dYjUWSo10njKybifBwUj8oJegenMGcMGtXp1cncO8OS0IStLqWoEhI+IVA5s3wggsehNY6qStaUKlK8tdSoH4QAAGAIfzBTZmet4pZPDZ5C8yiS4d1OHvU60ct0jnTdU2dEqu0rNDO4YuVmYFkIL5VpIFWAvaoAYnQCBsHMUJgUUTFJb8ySASwd2Fg/wA4ahKghIUpZchz8IKwaByOfmejUpsILxnFlGckrK1KOfMXT8LgAWpQWbQVhbPge6dvsFDBiWsOFDMh6TC4U4q1kgnQWCtYHxKAxCgSSAQxfNevwuSb6XPYNn8XllgQzKOVTOQ1CLMqla7e7k41BTQpVsS4ULilq1p6d4IqSHJxaaIMJw+SujqzD0p2Ig9MpLnIDWl3BFKHpTu/yF4bhpiwpQClqSwACXFxdf8Ateoc20MHSpExZCQgkmjJICqjbQV6P7NpKdPkzhppx4IZkr4SVFTnlfYAC5f2O3eCDgXQW3AIoVAkPcjqbHaAcPOoX5VJHK9yWGoB1JIPreOrUsgZiBmZspUXJNi3UCE7umONVaLHE5pMtNULSVM5TqnVi1Gpb6xHJmJKTd3odGeoZg1WqP3gYY1aVNlcp002oO0SycV5ijlSSrZI7/CwJ2p+0VjJb0SpRe1jlUyh21uWcmpZi1BoI75uoCg2pYbWYxz8R+oAHtc9VGo9TSsE4YqOYgBQCXIOUHLTNlUxfaj7DVy8eUGOWyYLhsUFVSGY/O+9f5iTEygGUEuABoHBLPRJPzqWtA+JWlJdNM1Wb6HURPKncpJF6gtR63aw7dY0SqNmbdyr+iWRPYEqoOlx6BmtDlKdL3BYg6N/WhiC7EUDhqkMLl9Gh+MxZUoi6qksAOps1QNNouD33M5q1sRzcSAk5jQCtD9hApnNHZk61KHWBpkwBgzX7HtG5zhUrGNekTzw4Bf1H3EVfmDvEicWQaW2gIDJOJyqZVv77QIriiM5lzkswCsxYFJsMxCq0IOYfzDVsa/8iO+WJiQldWolTVS+x1rpaJkr3RcXWzJl+HZMw5mPcGh6iORVzSuWyUKLdlt1by3atW602HYmn6F2v/X8GCREsqFCiS2TFQZy/StvlESnU1YUKGIRLhj3ieQliOnt1hQoQEeJxhXfTakDLWTChQDNH4PljMoqSFOG5qszKLPqYuphmSlImrmFalkhJFMpzEUS2uY1dxpciFCjh1W1qV6noaEU9OyY4TOnzEHKXAVR3VkMwGpL6iv3pUYbGrUpKFFnBJUmimUkhjRj1B0JFHhQotJbohydp+5dqUVoUpDJYZhRrZSwFQO9bN1gOWiUgmYtGZVRSlCldWq5FD96QoUZQe9HRqxVX95K7ErUyM7ElAN9DvS8FS1jIABVRBJ1rQD5QoUdtWkeddNlvwjjBw5XLKQtQOZLksFAZS7EaNcG0ck8Vn5BlKE5hcJcsCNTX5tTrRQow1IRbtm+jOSi0mAL4g4yh8oU/MXL2/b2EWWCxoKCAGrUvozWs9qs94UKOiUE4mEJtMbjCAgM5cdBqfeod/pCww8tAXvU9g1G+7woUYp+VL3NWvM37BH4twE1ASSzUqQHNKjSjwpOOUpCgGqAk9Q4vv2/YQoUViq/AsnYyfOzFJ/KqhToMrB0kuQag99LQ6dgDKCVODnCVa2U9CNfhNOsKFGi7Iy5tnFTGcjo4Ps4IqD0tHJ84AoDXUKj4g/W8chRVWTdNUMXMKlKJLl4jBYdNeopStu8KFGqRi2BqpZ4Wc3eFChkskE+Jf8AEAiWSoFkuSxuGbe4hQoUuAjygA8QqQRUH+6/L6x2FCjOM3RpLTjZ/9k="/>
          <p:cNvSpPr>
            <a:spLocks noChangeAspect="1" noChangeArrowheads="1"/>
          </p:cNvSpPr>
          <p:nvPr/>
        </p:nvSpPr>
        <p:spPr bwMode="auto">
          <a:xfrm>
            <a:off x="63500" y="-673100"/>
            <a:ext cx="2105025" cy="1381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46" name="Picture 2" descr="Взрыв на АЭС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357562"/>
            <a:ext cx="4286250" cy="2857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Развитие катастрофы.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14348" y="1785926"/>
            <a:ext cx="75724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Сначала были подземные толчки в Японии на глубине 24 км и сообщения о минимуме пострадавших. Потом появились ужасающие кадры о вызванном землетрясением разрушительном цунами, сметающем все на северо-восточном побережье Японии — тысячи погибших и пропавших без вести. Природная катастрофа привела к взрывам на АЭС в префектуре </a:t>
            </a:r>
            <a:r>
              <a:rPr lang="ru-RU" dirty="0" err="1" smtClean="0"/>
              <a:t>Фукусима</a:t>
            </a:r>
            <a:r>
              <a:rPr lang="ru-RU" dirty="0" smtClean="0"/>
              <a:t>, к опасному повышению уровня радиации и эвакуации населения в радиусе 20 км. </a:t>
            </a:r>
            <a:endParaRPr lang="ru-RU" dirty="0"/>
          </a:p>
        </p:txBody>
      </p:sp>
      <p:pic>
        <p:nvPicPr>
          <p:cNvPr id="15362" name="Picture 2" descr="japppaaaa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857628"/>
            <a:ext cx="4150830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Основная причина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00100" y="1643050"/>
            <a:ext cx="75724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результате технического  сбоя на АЭС «Фукусима-1» перестала работать система очистки радиоактивной воды. Об этом во вторник, 21 июня, сообщает агентство </a:t>
            </a:r>
            <a:r>
              <a:rPr lang="ru-RU" dirty="0" err="1" smtClean="0"/>
              <a:t>Kyodo</a:t>
            </a:r>
            <a:r>
              <a:rPr lang="ru-RU" dirty="0" smtClean="0"/>
              <a:t> со ссылкой TEPCO, компанию-оператора аварийной АЭС. Система очистки была запущена совсем недавно и до сих пор функционировала в тестовом режиме. Как отмечается, сбой произошел в результате неисправности насоса на блоке очистки, созданного французской компанией </a:t>
            </a:r>
            <a:r>
              <a:rPr lang="ru-RU" dirty="0" err="1" smtClean="0"/>
              <a:t>Areva</a:t>
            </a:r>
            <a:r>
              <a:rPr lang="ru-RU" dirty="0" smtClean="0"/>
              <a:t>. Ожидается, что неисправность удастся исправить в течение дня. </a:t>
            </a:r>
            <a:endParaRPr lang="ru-RU" dirty="0"/>
          </a:p>
        </p:txBody>
      </p:sp>
      <p:pic>
        <p:nvPicPr>
          <p:cNvPr id="4098" name="Picture 2" descr="http://s015.radikal.ru/i333/1103/2c/bb65c0d198b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929066"/>
            <a:ext cx="4286250" cy="2847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Убытки </a:t>
            </a:r>
            <a:r>
              <a:rPr lang="en-US" dirty="0" smtClean="0"/>
              <a:t>TEPCO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18597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        </a:t>
            </a:r>
            <a:r>
              <a:rPr lang="ru-RU" sz="1800" dirty="0" smtClean="0"/>
              <a:t>Убытки TEPCO, компании-оператора аварийной АЭС «Фукусима-1», по итогам минувшего финансового года (закончился в марте) превысили триллион иен (примерно $12 </a:t>
            </a:r>
            <a:r>
              <a:rPr lang="ru-RU" sz="1800" dirty="0" err="1" smtClean="0"/>
              <a:t>млрд</a:t>
            </a:r>
            <a:r>
              <a:rPr lang="ru-RU" sz="1800" dirty="0" smtClean="0"/>
              <a:t>). При этом за первые три квартала компании удалось получить прибыль в 139,8 </a:t>
            </a:r>
            <a:r>
              <a:rPr lang="ru-RU" sz="1800" dirty="0" err="1" smtClean="0"/>
              <a:t>млрд</a:t>
            </a:r>
            <a:r>
              <a:rPr lang="ru-RU" sz="1800" dirty="0" smtClean="0"/>
              <a:t> иен ($1,7 </a:t>
            </a:r>
            <a:r>
              <a:rPr lang="ru-RU" sz="1800" dirty="0" err="1" smtClean="0"/>
              <a:t>млрд</a:t>
            </a:r>
            <a:r>
              <a:rPr lang="ru-RU" sz="1800" dirty="0" smtClean="0"/>
              <a:t>). Об этом со ссылкой на японскую газету </a:t>
            </a:r>
            <a:r>
              <a:rPr lang="ru-RU" sz="1800" dirty="0" err="1" smtClean="0"/>
              <a:t>Nikkei</a:t>
            </a:r>
            <a:r>
              <a:rPr lang="ru-RU" sz="1800" dirty="0" smtClean="0"/>
              <a:t> сообщает </a:t>
            </a:r>
            <a:r>
              <a:rPr lang="ru-RU" sz="1800" dirty="0" err="1" smtClean="0"/>
              <a:t>Agence</a:t>
            </a:r>
            <a:r>
              <a:rPr lang="ru-RU" sz="1800" dirty="0" smtClean="0"/>
              <a:t> </a:t>
            </a:r>
            <a:r>
              <a:rPr lang="ru-RU" sz="1800" dirty="0" err="1" smtClean="0"/>
              <a:t>France</a:t>
            </a:r>
            <a:r>
              <a:rPr lang="ru-RU" sz="1800" dirty="0" smtClean="0"/>
              <a:t> </a:t>
            </a:r>
            <a:r>
              <a:rPr lang="ru-RU" sz="1800" dirty="0" err="1" smtClean="0"/>
              <a:t>Presse</a:t>
            </a:r>
            <a:r>
              <a:rPr lang="ru-RU" sz="1800" dirty="0" smtClean="0"/>
              <a:t> в среду, 11 мая.</a:t>
            </a:r>
            <a:endParaRPr lang="ru-RU" sz="1800" dirty="0"/>
          </a:p>
        </p:txBody>
      </p:sp>
      <p:sp>
        <p:nvSpPr>
          <p:cNvPr id="2050" name="AutoShape 2" descr="data:image/jpeg;base64,/9j/4AAQSkZJRgABAQAAAQABAAD/2wCEAAkGBhQSERUUEhQUFBQVFBUVFBUYFBQUFBUUFBUVFBQUFBQXHCYeFxwkHBQUHy8gJCcpLCwsFR4xNTAqNSYrLCkBCQoKDgwNFA8PFykcFBgpKSkpKSkpKSkpKSkpKSkpKSkpKSkpKSkpKSkpKSkpKSkpKSkpKSkpKSkpKSkpKSkpKf/AABEIALcBEwMBIgACEQEDEQH/xAAcAAACAgMBAQAAAAAAAAAAAAABAgADBAUGBwj/xABHEAACAQMABgcFBQYDBQkAAAABAgADBBEFBhIhMUETIjJRYXFyB0KBsbKCkaHBwhQzUmKz0SPh8BZzg5KTFSVDRFNjosPx/8QAFwEBAQEBAAAAAAAAAAAAAAAAAAECA//EABgRAQEBAQEAAAAAAAAAAAAAAAABESFB/9oADAMBAAIRAxEAPwDsAY4gCxsTo5oI0gEbECYjYghAlAxFre76x+ccRK3u+sfnAtAkxII1OmWIA3kwFxIRNvQ0UB2t5+4f3MuOj0/h/E/3k1caOQzZV9E/wH4H+817oQcEYMuhMRcR4IRXR971H5LHldA9v1n6VlsBYY0GIAhxJiGAMQRoIGPcL1qfrP0PLCItx2qfrP0PLDAUCQwiSAhgjEQYkCxDLMRWgVVBuPkZRbDqL6V+kTKcbjKLYf4a+lfkIDYkjbMEC4GMIksgMI0URhKCIYJIBlVY9n1D845Mx7huz6h8jAtapMvVKt0q1Kw7PSNSp+Ip4Dt8WyPJB3maPSdwVpuRxCsR5gHEy/ZPdB9GU8cVqVlbz6Qv8nWSrHYiSECAiZaTExb6z2xu7Q4f2mXIRA5ujTLsFHE/h3kzc22jlXlk953/AIcpj6OtSta4Y8C6LT8F6JKjH4u7f8gm0VZdSQhpCYtxo5Tywe8bvwmwikSK5y4tihwfgeRlU6C5oBgQf/zuImjtqG1UKcxkt4AHH4nh/lNSs4VKZPAE+UuNg/8AD+I/vN1SoADAGBHKSauOdamV4gjzizoalIEYIzNTe2OxvHZ+X+UupjWXI61P1n+nUlrCV3PGn6/0PLWlQohIkUQmAhgxGMmICYisI5imQIRKLYdRfSPlMkiUW46i+Q+UAyQ7MkCwLHxJiNiUKBCIZFEBoI2IMQFMxbn3fWPk0yyJjXK9n1D5NA1+keyZznsq1gFpeVbGqcJWcdETuHSjco+2myPUijnOouqeRPPNcdBFjtpuccOWQN+M8jzBkqvfxDPJNR/bIoAoaRJV16ouMEg+FcDerfzjceeOJ9TtrxKqB6bLUQ7w6MHU+TKSJltkSZig5nE68e0mla03p2zLVuiCBskMlE/xVGG7I5JxzxwOIbrQOsKXFzfUlIJtq6IcdxoUwfuqJWH2Z0KmfL2oOuTaP0h0tQs1KrlbjizFWba6TxZW63iMjnPpq1uVdFdGDoyhlZTlWUjIZTzBEIyYMRdqHalCvNfa2YWtWfm/RfAIhGPvJPxmezThdV9dkudLX9sGBVBS6E8mNAGncYPPrMCPAEyK7tY2IimPKBiV1EzuPAy2I8g5XSFPZqIvdU/DYfH5R2j6wfvk9S5/5ag/tKzNxhFMJgAkYQgGSTEECRTCBARIFIlFp+7X0iZBEotR1F8oD5kkIkgXRoseUCRYcSCA0kYQCAuJRXXs+ofIzJxK647PrHyMDGrUszTaRsNoHdOjZJS9CQeU6d1V2jkD+/3znqOiq9Js0mqUz3qWQ/EqRme2VrAHlMGpoZTykV5olrd1Ritc3DrzVq1VlPmGYiZtLQQVcAYA4Cdz/wBkKOU2mi9UTV6z9RPLrN6QeA8fnCvCtYNEFanVG843d5PITrvZ3pzS1n1Kdlc3NqTno+iqgLni1GqVwueON4PHGd89keytLCk9c01QU12mqbIaqeAADHeSSQAAQMkTx7WfXG70g7L0r0KO/FGkxGR/7tQb6h7x2e4TKvX7HWlHHXpXFu3NK1CopH21DJ/8oLzXayo56W6oIRxU1Bt/9MZb8J83UtWyzMM9lsZwM9lWz+M3FGvf2ibm/aKA3tRqr09HA39ajUzs+pMHxEGu+1v9q3TU2pWAdQwKtcMCjYO49Ch6y5/jbBHIc55DY39WyuqdeidmpTYEE71O7BVhzUjKkdxnqerNnY6Wpn9mH7JdIuXtyxekw4bdInrbOSOHZyMjgTodZtSqlNitRNluXMMO9TwIlR7HqfrjR0jQFWicMMCrSJ69J/4W7x3NwI8cgb4PPlO0NxZ1RVt3em67gynBxzUg7mB/hOQe6eh6F9utVQFu7cORxek3Rk+JpvlfuIHhC69rLRHqAAknAAyTyAHEmed2/tjo1B/hW1y7dx6JV+Lhjj7pkPp+tcdsKi/+mpJH2mO9/uA8JTWdf3XSVA3I1BjyAIH+vGXgzA/h9SzOBmmFiyM0AiVIDgyGIIwgDEGIcwEyAYlFt2B/rmZfmUW3YHx+ZgOf9b5JJIFscRcRsSiQiQQ4gECSESCBJXWG9fUPk0txK63FfV+loFhEQrLIhgVMspcS9zNfpO9FKmzngoJx39wHmcD4yDZaH0eKrkt2ExnxJ3hfu3nzHfOnxMPQ1iaVFEbtYzUPfUbe5+8kDwAmfiRuceee16uehoUhwd3dvHowoUH41CfMCcHobRWWO7lPSfadYbVKjU5I7KfDpApH4pj4zm9A2u4nykK01vobrVd3/if/AF05k0qBU7pv6Ntvqev9CSuvaSsvP9PWLWdZL60PRsjgsB2VY7g2B7jb1ZeHW8Z7lo+vR0jZ0qpXNOsgcD3kbgwDcmVgy58J5rpaxD0nQ8GUr943H4HB+E6P2H1mOjSre5c1VXyK0qhA+07ffIsavWDUUI+DvU9lsYyPHuImkTU8Az2m8s1qKVbgefceRE5SpZbLFSN4OD/rujBy9loTZ5Td2triZwoSxaU0ihk7PrWZQEqrr2fWvzl+JUQCLVEsEWoICCNABCIAMWPiCQJKbYdX4t9RmRMeh2fi31GA8kEMC8RhFjASgiGAQwGkgEIEAyurxX1fpaWSurxX1fpaA+YjRzK3gU1GnP6YfbrWtE8Kt1RDeKhwxH4CbysZyembrYvrBjwF0mfi9MfnIr1/xjRQI0y0w9JWC1qT037LDHiDxDDxBAPwnD2ujGoM1Nxgg8eTDky+BnoJmFpVaXRlqzKiL77MqBfttuEpY4+gu+p6/wBCSVacwK+tthTdgL2g+02cgscdUDeQNnlxBm00couV2qDJVXmyVEZR54JxLrONLpBQqkngASfIbzOt9nugTaWFKm4xUYtVqDmHqHOyfEKEB8QZk6O1ZVWD1MOQchfdB5Hf2jN2ZGpDTT6cteDj0t8wfmPum4mPpCltU2HgT8RvHygc2BHCxFMtWaYU3A7PrX5y2JcDs+tfnLYAgeMBFeAghEMEAGAQwQAZj0OH2m+ozIMoo8D6n+oyBtmSAmGBfGEQRpQyySCEQCIcSCGBIlQb18/0mPEqcV8/0tAYyp5aZW8DErTgfaHTOwjruKOCD3ZBAP8AzbM7+sJzOs9gKtJlPMEeXcfgcH4SK9M0FpVbm2pV14Vaav5EjrL8GyPhM8zyf2J6zY6SwqnDqWqUc92f8amPI9ceDP3T1k8JlpqtYdNpaW9SvU3hBuUbi7k4RB4k8+W88p47W0j+3P0t4BVOTsU2aoKNIHlTpgYHmcseZnce1VS6UKfLaeofEqFRfracto3RuFG6WJWpXVmxqF80SuHx1KrjA2EOMM/ieXOabSWgTaOK9jWq0nXgCSr+S1RgN6W4987Kno7fU9Y/p05g3+i8gxxOul9mftW/bGFtd7KXPuOBsrWxxGz7tTngbjvxjhPSp8t6Y0W1FhVp5VkIYMu4gqcqwI4EHBz4T6H1K1i/brGjcHG2ylaoHAVUJWpjuBI2h4MJGm/EVxuPkflGEo0hV2aTt3KfvIwPxIgctTO4S9ZjU5kJNsBX4D1p9Qlspr8B60+oS4QIIrxsRWgKJBDiCAIsaIYEMpo8D63+oy2U0fe9bfOQNiSMRBAsxHEURhKCIRFjCAwMIiwiA0SpxXz/AEtGiVOK+r9LQLDK2lkUiBjVFmrvqGRNwwmHcU5B5VrHZ1Laut1QJR6bBtocQV4P4jG4jmPjPa9R9dKekbcVFwtVcCtSzvR+8cyjYJB8xxBnFaV0YHUgjOfznDNZ3Gja4urMkbPaXe2F95XX36Zxv5jjuwCJVj2fX6x2qSVB7jEHycDH4qB8Zz9hQ6s2eqXtDtdKUuhfFKuykNQYjrfzUHPbHPHaHMc4X0a1E7Db+48mHf8A5RFrWUaHWqesf00ldxaTPoJ1qnrH9NJKySsuR0rowMpBE6P2FAixrKeAunA/6VHa/GYelEwjEAk43AbyTwAA5knAxO01F1eNlZU6TfvDtVKv+8qHLDPPZGyuf5ZK1HQzQ6y33CkDv3M3gPdH5/Ad8ydM6wJQ6u5qpHVTu/mfuHz5eHLU2ZmLMSWJyT3mIVl0pekppiXLNMluOA9afWJdKbngPUn1rLcwGgYyCKYBEUyCAwARFxGJiwARKaHves/lLjKaPves/JZBZJBmSBYDGBlaxhKHzGErzGWA+YRBCDAMWoN6+f6WjRX4r5n6WgORARGgxArYSmosOkLsUqT1DvCIz4yBnZUtjJ4ZxOS0N7W9Hmmq3XSrV622ypmn2mI2QrFgNnA3rndJVb+vb5msuLOdTpR7OgqNWuFoCr+7NRlUNuDcWA5MOJ5zVUjSr3HQW1alWPQdMWVgyhekFPBZCwzk5x4eIjTHC6Z1BpV8vSPQVc5yB/hse8oOyfFfuMNDWvS1iuxdUf22gODnadlA5i4Qba/8RTO+r6t1xv2AfJ1/ViYrU61MgGmwJyBw343nGM53Sco5Wx9qtmxbaFakWOSGQVAvVVcbVM5PDmom1pa8WL/+ZRfVTrg/cKZllS2So1TpqFJsuP3lNXP7tOG0v598w21dtuItqI/4SfLHzzA2Nvr/AKMpMCr1bmqOyEoPgHvXpNkZ8d8sudebqvupU/2VD7zEVK58hjYp/HaPdNbb6IC9lQvkoUfcMTY0LPwhdYtjanbycknJJJJJO7JZjvJ385vKSSihQ6/2T81/tM9VlQUEtURVEcCVFV0Or9pPrWWmV3fZ+0v1rLDAgisYwgMBRIZBITAUwQ4iwJKKJ3v6v0rLpRS4v6h9CyC2STEEBljZiAxpQwMYGIIwgWZkiwiAwMVzvXzP0mMJXU7S+Z+kwLcyt3jmVtA1mlEDrhgDghhnkV3gzh9fKpe2YMqkhlO0VUt3YDYzznf3CZnI626NepSKIBvIyeYAYHIHPgd3lIre+062pVLSzFWn0gxu67oV/wAKnkqVPzzNB7GxTGlbrolCILamoXduw1Ab8Dec5JPE5yZqhWq9GEr3Fats52ek2mVRjACgkkbgOc0midZK+j7qrWoCm3SKEO2CRs5Vt2GBBysz4vrtWvNGGtU6PTN9aVekfbTpaopB9o7QCsmzjOfel9hWY6T0f/3mukEIvMYFENSIoe8aZOcjHa/hPeZok9rSuoW60fQrDAGeqTu/3lNvnMWnrhYJf2dxQtGtVpdP0+yi9dalMpT2Qh34JbkOMy07rWDW3SlvdVUo6NW6tlbFN1DlyuBnOyx97aHZHCZV9rHnQ9W+rWRt6tMkdCQVbPSLTUksinZO2Dw4DdPO9O+0O9N5WqWVyy0HcGmjorADYTa6ro2z1i27dMDWjX+/r2Ro3FWkVqMoIp00UlVy4DMP5lU4AHD4SxHsWsmldH2HRC6Z6XS7WwyrUcHo9ja2tkHH7xeUxLPWHRlXHRX9EE8A7hD5YqbJmVrZoj9tp0DTpW9wmy7A1ArKQwp4KMVIGcd45Tg9IezhgrldHLtbL7BpVS3XKnZOx0hBwcEDEqPQ9F2HTp0tJ0Zdpk3EnfTcq+CBg4YEfCZLaLqD3fxE4rVmxFXVjomZ6QLVAWUddSt6TuG7mMffON0iL6zp7dtpG5emoycswVesqgFWqODna7sbpenHsVSiV7QI8xxgEttLpqlhaPUO070aLu27rO9FWY7hjeSTKhNRFd12fiv1LHaJc9k+Y+oSwwhBATHiNAAMUtGiEQITBmQiLiAcyikes/qH0LLcTHo9up5r9AkF+YYmZIBUxxKwY4lDiODKwYwgWZhBiCMIDiV1B1l82+kxwYr9pftfKA5gIjSYgUNTmLWsweU2JWKUkVz9zoRTynN6R1PVjkCegtTlL20mK8u/2LIaBtSgTvzPS3sxB+xDukHlVLU9g9TDcGHEZ9xT+cGkdBEqFdcgcCpwQR3T0ylYDaqeof00iV9FA8oHlFrYCkc0q9xRPepx+KFZv7HWLSFPGzpJyv8AOvSnw3VNrO/HOdPX1cU8pivqsvdA57VvWbSVlS6KmKNantl9k7LYZm2m2SHRgCd+MczNvce1LOUvdGowYbxvAYA8dmpTbPLnyjf7KAcMzYaO0EEYNgFhwbG8Z4gGMlNroND6wLcWtLYoPQRQAivsdhV2V2VU7lxwzjcOGJno8wKKTMWaiJdHqH4fMS4zHuj1G8vzEuMqJmBjJmKYBzFMkUmASYpkzFJgQmUUz13+x8jLSZRTPXfyT9UgukgJkgQRwYZJQYwkkgMIwhkgEGJUPXT7X0ySQLoRJJIJCZJIAxFKySQpWSDYkkgUUE61T1j+mktNOSSRCGjAaEEkKHQSCjJJAsCRwskkoqu+w3lLjJJKhYDJJAXMhgkkAikySQFJlC9tvSnzeGSBZJJJA//Z"/>
          <p:cNvSpPr>
            <a:spLocks noChangeAspect="1" noChangeArrowheads="1"/>
          </p:cNvSpPr>
          <p:nvPr/>
        </p:nvSpPr>
        <p:spPr bwMode="auto">
          <a:xfrm>
            <a:off x="63500" y="-839788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data:image/jpeg;base64,/9j/4AAQSkZJRgABAQAAAQABAAD/2wCEAAkGBhQSERUUEhQUFBQVFBUVFBUYFBQUFBUUFBUVFBQUFBQXHCYeFxwkHBQUHy8gJCcpLCwsFR4xNTAqNSYrLCkBCQoKDgwNFA8PFykcFBgpKSkpKSkpKSkpKSkpKSkpKSkpKSkpKSkpKSkpKSkpKSkpKSkpKSkpKSkpKSkpKSkpKf/AABEIALcBEwMBIgACEQEDEQH/xAAcAAACAgMBAQAAAAAAAAAAAAABAgADBAUGBwj/xABHEAACAQMABgcFBQYDBQkAAAABAgADBBEFBhIhMUETIjJRYXFyB0KBsbKCkaHBwhQzUmKz0SPh8BZzg5KTFSVDRFNjosPx/8QAFwEBAQEBAAAAAAAAAAAAAAAAAAECA//EABgRAQEBAQEAAAAAAAAAAAAAAAABESFB/9oADAMBAAIRAxEAPwDsAY4gCxsTo5oI0gEbECYjYghAlAxFre76x+ccRK3u+sfnAtAkxII1OmWIA3kwFxIRNvQ0UB2t5+4f3MuOj0/h/E/3k1caOQzZV9E/wH4H+817oQcEYMuhMRcR4IRXR971H5LHldA9v1n6VlsBYY0GIAhxJiGAMQRoIGPcL1qfrP0PLCItx2qfrP0PLDAUCQwiSAhgjEQYkCxDLMRWgVVBuPkZRbDqL6V+kTKcbjKLYf4a+lfkIDYkjbMEC4GMIksgMI0URhKCIYJIBlVY9n1D845Mx7huz6h8jAtapMvVKt0q1Kw7PSNSp+Ip4Dt8WyPJB3maPSdwVpuRxCsR5gHEy/ZPdB9GU8cVqVlbz6Qv8nWSrHYiSECAiZaTExb6z2xu7Q4f2mXIRA5ujTLsFHE/h3kzc22jlXlk953/AIcpj6OtSta4Y8C6LT8F6JKjH4u7f8gm0VZdSQhpCYtxo5Tywe8bvwmwikSK5y4tihwfgeRlU6C5oBgQf/zuImjtqG1UKcxkt4AHH4nh/lNSs4VKZPAE+UuNg/8AD+I/vN1SoADAGBHKSauOdamV4gjzizoalIEYIzNTe2OxvHZ+X+UupjWXI61P1n+nUlrCV3PGn6/0PLWlQohIkUQmAhgxGMmICYisI5imQIRKLYdRfSPlMkiUW46i+Q+UAyQ7MkCwLHxJiNiUKBCIZFEBoI2IMQFMxbn3fWPk0yyJjXK9n1D5NA1+keyZznsq1gFpeVbGqcJWcdETuHSjco+2myPUijnOouqeRPPNcdBFjtpuccOWQN+M8jzBkqvfxDPJNR/bIoAoaRJV16ouMEg+FcDerfzjceeOJ9TtrxKqB6bLUQ7w6MHU+TKSJltkSZig5nE68e0mla03p2zLVuiCBskMlE/xVGG7I5JxzxwOIbrQOsKXFzfUlIJtq6IcdxoUwfuqJWH2Z0KmfL2oOuTaP0h0tQs1KrlbjizFWba6TxZW63iMjnPpq1uVdFdGDoyhlZTlWUjIZTzBEIyYMRdqHalCvNfa2YWtWfm/RfAIhGPvJPxmezThdV9dkudLX9sGBVBS6E8mNAGncYPPrMCPAEyK7tY2IimPKBiV1EzuPAy2I8g5XSFPZqIvdU/DYfH5R2j6wfvk9S5/5ag/tKzNxhFMJgAkYQgGSTEECRTCBARIFIlFp+7X0iZBEotR1F8oD5kkIkgXRoseUCRYcSCA0kYQCAuJRXXs+ofIzJxK647PrHyMDGrUszTaRsNoHdOjZJS9CQeU6d1V2jkD+/3znqOiq9Js0mqUz3qWQ/EqRme2VrAHlMGpoZTykV5olrd1Ritc3DrzVq1VlPmGYiZtLQQVcAYA4Cdz/wBkKOU2mi9UTV6z9RPLrN6QeA8fnCvCtYNEFanVG843d5PITrvZ3pzS1n1Kdlc3NqTno+iqgLni1GqVwueON4PHGd89keytLCk9c01QU12mqbIaqeAADHeSSQAAQMkTx7WfXG70g7L0r0KO/FGkxGR/7tQb6h7x2e4TKvX7HWlHHXpXFu3NK1CopH21DJ/8oLzXayo56W6oIRxU1Bt/9MZb8J83UtWyzMM9lsZwM9lWz+M3FGvf2ibm/aKA3tRqr09HA39ajUzs+pMHxEGu+1v9q3TU2pWAdQwKtcMCjYO49Ch6y5/jbBHIc55DY39WyuqdeidmpTYEE71O7BVhzUjKkdxnqerNnY6Wpn9mH7JdIuXtyxekw4bdInrbOSOHZyMjgTodZtSqlNitRNluXMMO9TwIlR7HqfrjR0jQFWicMMCrSJ69J/4W7x3NwI8cgb4PPlO0NxZ1RVt3em67gynBxzUg7mB/hOQe6eh6F9utVQFu7cORxek3Rk+JpvlfuIHhC69rLRHqAAknAAyTyAHEmed2/tjo1B/hW1y7dx6JV+Lhjj7pkPp+tcdsKi/+mpJH2mO9/uA8JTWdf3XSVA3I1BjyAIH+vGXgzA/h9SzOBmmFiyM0AiVIDgyGIIwgDEGIcwEyAYlFt2B/rmZfmUW3YHx+ZgOf9b5JJIFscRcRsSiQiQQ4gECSESCBJXWG9fUPk0txK63FfV+loFhEQrLIhgVMspcS9zNfpO9FKmzngoJx39wHmcD4yDZaH0eKrkt2ExnxJ3hfu3nzHfOnxMPQ1iaVFEbtYzUPfUbe5+8kDwAmfiRuceee16uehoUhwd3dvHowoUH41CfMCcHobRWWO7lPSfadYbVKjU5I7KfDpApH4pj4zm9A2u4nykK01vobrVd3/if/AF05k0qBU7pv6Ntvqev9CSuvaSsvP9PWLWdZL60PRsjgsB2VY7g2B7jb1ZeHW8Z7lo+vR0jZ0qpXNOsgcD3kbgwDcmVgy58J5rpaxD0nQ8GUr943H4HB+E6P2H1mOjSre5c1VXyK0qhA+07ffIsavWDUUI+DvU9lsYyPHuImkTU8Az2m8s1qKVbgefceRE5SpZbLFSN4OD/rujBy9loTZ5Td2triZwoSxaU0ihk7PrWZQEqrr2fWvzl+JUQCLVEsEWoICCNABCIAMWPiCQJKbYdX4t9RmRMeh2fi31GA8kEMC8RhFjASgiGAQwGkgEIEAyurxX1fpaWSurxX1fpaA+YjRzK3gU1GnP6YfbrWtE8Kt1RDeKhwxH4CbysZyembrYvrBjwF0mfi9MfnIr1/xjRQI0y0w9JWC1qT037LDHiDxDDxBAPwnD2ujGoM1Nxgg8eTDky+BnoJmFpVaXRlqzKiL77MqBfttuEpY4+gu+p6/wBCSVacwK+tthTdgL2g+02cgscdUDeQNnlxBm00couV2qDJVXmyVEZR54JxLrONLpBQqkngASfIbzOt9nugTaWFKm4xUYtVqDmHqHOyfEKEB8QZk6O1ZVWD1MOQchfdB5Hf2jN2ZGpDTT6cteDj0t8wfmPum4mPpCltU2HgT8RvHygc2BHCxFMtWaYU3A7PrX5y2JcDs+tfnLYAgeMBFeAghEMEAGAQwQAZj0OH2m+ozIMoo8D6n+oyBtmSAmGBfGEQRpQyySCEQCIcSCGBIlQb18/0mPEqcV8/0tAYyp5aZW8DErTgfaHTOwjruKOCD3ZBAP8AzbM7+sJzOs9gKtJlPMEeXcfgcH4SK9M0FpVbm2pV14Vaav5EjrL8GyPhM8zyf2J6zY6SwqnDqWqUc92f8amPI9ceDP3T1k8JlpqtYdNpaW9SvU3hBuUbi7k4RB4k8+W88p47W0j+3P0t4BVOTsU2aoKNIHlTpgYHmcseZnce1VS6UKfLaeofEqFRfracto3RuFG6WJWpXVmxqF80SuHx1KrjA2EOMM/ieXOabSWgTaOK9jWq0nXgCSr+S1RgN6W4987Kno7fU9Y/p05g3+i8gxxOul9mftW/bGFtd7KXPuOBsrWxxGz7tTngbjvxjhPSp8t6Y0W1FhVp5VkIYMu4gqcqwI4EHBz4T6H1K1i/brGjcHG2ylaoHAVUJWpjuBI2h4MJGm/EVxuPkflGEo0hV2aTt3KfvIwPxIgctTO4S9ZjU5kJNsBX4D1p9Qlspr8B60+oS4QIIrxsRWgKJBDiCAIsaIYEMpo8D63+oy2U0fe9bfOQNiSMRBAsxHEURhKCIRFjCAwMIiwiA0SpxXz/AEtGiVOK+r9LQLDK2lkUiBjVFmrvqGRNwwmHcU5B5VrHZ1Laut1QJR6bBtocQV4P4jG4jmPjPa9R9dKekbcVFwtVcCtSzvR+8cyjYJB8xxBnFaV0YHUgjOfznDNZ3Gja4urMkbPaXe2F95XX36Zxv5jjuwCJVj2fX6x2qSVB7jEHycDH4qB8Zz9hQ6s2eqXtDtdKUuhfFKuykNQYjrfzUHPbHPHaHMc4X0a1E7Db+48mHf8A5RFrWUaHWqesf00ldxaTPoJ1qnrH9NJKySsuR0rowMpBE6P2FAixrKeAunA/6VHa/GYelEwjEAk43AbyTwAA5knAxO01F1eNlZU6TfvDtVKv+8qHLDPPZGyuf5ZK1HQzQ6y33CkDv3M3gPdH5/Ad8ydM6wJQ6u5qpHVTu/mfuHz5eHLU2ZmLMSWJyT3mIVl0pekppiXLNMluOA9afWJdKbngPUn1rLcwGgYyCKYBEUyCAwARFxGJiwARKaHves/lLjKaPves/JZBZJBmSBYDGBlaxhKHzGErzGWA+YRBCDAMWoN6+f6WjRX4r5n6WgORARGgxArYSmosOkLsUqT1DvCIz4yBnZUtjJ4ZxOS0N7W9Hmmq3XSrV622ypmn2mI2QrFgNnA3rndJVb+vb5msuLOdTpR7OgqNWuFoCr+7NRlUNuDcWA5MOJ5zVUjSr3HQW1alWPQdMWVgyhekFPBZCwzk5x4eIjTHC6Z1BpV8vSPQVc5yB/hse8oOyfFfuMNDWvS1iuxdUf22gODnadlA5i4Qba/8RTO+r6t1xv2AfJ1/ViYrU61MgGmwJyBw343nGM53Sco5Wx9qtmxbaFakWOSGQVAvVVcbVM5PDmom1pa8WL/+ZRfVTrg/cKZllS2So1TpqFJsuP3lNXP7tOG0v598w21dtuItqI/4SfLHzzA2Nvr/AKMpMCr1bmqOyEoPgHvXpNkZ8d8sudebqvupU/2VD7zEVK58hjYp/HaPdNbb6IC9lQvkoUfcMTY0LPwhdYtjanbycknJJJJJO7JZjvJ385vKSSihQ6/2T81/tM9VlQUEtURVEcCVFV0Or9pPrWWmV3fZ+0v1rLDAgisYwgMBRIZBITAUwQ4iwJKKJ3v6v0rLpRS4v6h9CyC2STEEBljZiAxpQwMYGIIwgWZkiwiAwMVzvXzP0mMJXU7S+Z+kwLcyt3jmVtA1mlEDrhgDghhnkV3gzh9fKpe2YMqkhlO0VUt3YDYzznf3CZnI626NepSKIBvIyeYAYHIHPgd3lIre+062pVLSzFWn0gxu67oV/wAKnkqVPzzNB7GxTGlbrolCILamoXduw1Ab8Dec5JPE5yZqhWq9GEr3Fats52ek2mVRjACgkkbgOc0midZK+j7qrWoCm3SKEO2CRs5Vt2GBBysz4vrtWvNGGtU6PTN9aVekfbTpaopB9o7QCsmzjOfel9hWY6T0f/3mukEIvMYFENSIoe8aZOcjHa/hPeZok9rSuoW60fQrDAGeqTu/3lNvnMWnrhYJf2dxQtGtVpdP0+yi9dalMpT2Qh34JbkOMy07rWDW3SlvdVUo6NW6tlbFN1DlyuBnOyx97aHZHCZV9rHnQ9W+rWRt6tMkdCQVbPSLTUksinZO2Dw4DdPO9O+0O9N5WqWVyy0HcGmjorADYTa6ro2z1i27dMDWjX+/r2Ro3FWkVqMoIp00UlVy4DMP5lU4AHD4SxHsWsmldH2HRC6Z6XS7WwyrUcHo9ja2tkHH7xeUxLPWHRlXHRX9EE8A7hD5YqbJmVrZoj9tp0DTpW9wmy7A1ArKQwp4KMVIGcd45Tg9IezhgrldHLtbL7BpVS3XKnZOx0hBwcEDEqPQ9F2HTp0tJ0Zdpk3EnfTcq+CBg4YEfCZLaLqD3fxE4rVmxFXVjomZ6QLVAWUddSt6TuG7mMffON0iL6zp7dtpG5emoycswVesqgFWqODna7sbpenHsVSiV7QI8xxgEttLpqlhaPUO070aLu27rO9FWY7hjeSTKhNRFd12fiv1LHaJc9k+Y+oSwwhBATHiNAAMUtGiEQITBmQiLiAcyikes/qH0LLcTHo9up5r9AkF+YYmZIBUxxKwY4lDiODKwYwgWZhBiCMIDiV1B1l82+kxwYr9pftfKA5gIjSYgUNTmLWsweU2JWKUkVz9zoRTynN6R1PVjkCegtTlL20mK8u/2LIaBtSgTvzPS3sxB+xDukHlVLU9g9TDcGHEZ9xT+cGkdBEqFdcgcCpwQR3T0ylYDaqeof00iV9FA8oHlFrYCkc0q9xRPepx+KFZv7HWLSFPGzpJyv8AOvSnw3VNrO/HOdPX1cU8pivqsvdA57VvWbSVlS6KmKNantl9k7LYZm2m2SHRgCd+MczNvce1LOUvdGowYbxvAYA8dmpTbPLnyjf7KAcMzYaO0EEYNgFhwbG8Z4gGMlNroND6wLcWtLYoPQRQAivsdhV2V2VU7lxwzjcOGJno8wKKTMWaiJdHqH4fMS4zHuj1G8vzEuMqJmBjJmKYBzFMkUmASYpkzFJgQmUUz13+x8jLSZRTPXfyT9UgukgJkgQRwYZJQYwkkgMIwhkgEGJUPXT7X0ySQLoRJJIJCZJIAxFKySQpWSDYkkgUUE61T1j+mktNOSSRCGjAaEEkKHQSCjJJAsCRwskkoqu+w3lLjJJKhYDJJAXMhgkkAikySQFJlC9tvSnzeGSBZJJJA//Z"/>
          <p:cNvSpPr>
            <a:spLocks noChangeAspect="1" noChangeArrowheads="1"/>
          </p:cNvSpPr>
          <p:nvPr/>
        </p:nvSpPr>
        <p:spPr bwMode="auto">
          <a:xfrm>
            <a:off x="63500" y="-839788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 descr="data:image/jpeg;base64,/9j/4AAQSkZJRgABAQAAAQABAAD/2wCEAAkGBhQSERUUEhQUFBQVFBUVFBUYFBQUFBUUFBUVFBQUFBQXHCYeFxwkHBQUHy8gJCcpLCwsFR4xNTAqNSYrLCkBCQoKDgwNFA8PFykcFBgpKSkpKSkpKSkpKSkpKSkpKSkpKSkpKSkpKSkpKSkpKSkpKSkpKSkpKSkpKSkpKSkpKf/AABEIALcBEwMBIgACEQEDEQH/xAAcAAACAgMBAQAAAAAAAAAAAAABAgADBAUGBwj/xABHEAACAQMABgcFBQYDBQkAAAABAgADBBEFBhIhMUETIjJRYXFyB0KBsbKCkaHBwhQzUmKz0SPh8BZzg5KTFSVDRFNjosPx/8QAFwEBAQEBAAAAAAAAAAAAAAAAAAECA//EABgRAQEBAQEAAAAAAAAAAAAAAAABESFB/9oADAMBAAIRAxEAPwDsAY4gCxsTo5oI0gEbECYjYghAlAxFre76x+ccRK3u+sfnAtAkxII1OmWIA3kwFxIRNvQ0UB2t5+4f3MuOj0/h/E/3k1caOQzZV9E/wH4H+817oQcEYMuhMRcR4IRXR971H5LHldA9v1n6VlsBYY0GIAhxJiGAMQRoIGPcL1qfrP0PLCItx2qfrP0PLDAUCQwiSAhgjEQYkCxDLMRWgVVBuPkZRbDqL6V+kTKcbjKLYf4a+lfkIDYkjbMEC4GMIksgMI0URhKCIYJIBlVY9n1D845Mx7huz6h8jAtapMvVKt0q1Kw7PSNSp+Ip4Dt8WyPJB3maPSdwVpuRxCsR5gHEy/ZPdB9GU8cVqVlbz6Qv8nWSrHYiSECAiZaTExb6z2xu7Q4f2mXIRA5ujTLsFHE/h3kzc22jlXlk953/AIcpj6OtSta4Y8C6LT8F6JKjH4u7f8gm0VZdSQhpCYtxo5Tywe8bvwmwikSK5y4tihwfgeRlU6C5oBgQf/zuImjtqG1UKcxkt4AHH4nh/lNSs4VKZPAE+UuNg/8AD+I/vN1SoADAGBHKSauOdamV4gjzizoalIEYIzNTe2OxvHZ+X+UupjWXI61P1n+nUlrCV3PGn6/0PLWlQohIkUQmAhgxGMmICYisI5imQIRKLYdRfSPlMkiUW46i+Q+UAyQ7MkCwLHxJiNiUKBCIZFEBoI2IMQFMxbn3fWPk0yyJjXK9n1D5NA1+keyZznsq1gFpeVbGqcJWcdETuHSjco+2myPUijnOouqeRPPNcdBFjtpuccOWQN+M8jzBkqvfxDPJNR/bIoAoaRJV16ouMEg+FcDerfzjceeOJ9TtrxKqB6bLUQ7w6MHU+TKSJltkSZig5nE68e0mla03p2zLVuiCBskMlE/xVGG7I5JxzxwOIbrQOsKXFzfUlIJtq6IcdxoUwfuqJWH2Z0KmfL2oOuTaP0h0tQs1KrlbjizFWba6TxZW63iMjnPpq1uVdFdGDoyhlZTlWUjIZTzBEIyYMRdqHalCvNfa2YWtWfm/RfAIhGPvJPxmezThdV9dkudLX9sGBVBS6E8mNAGncYPPrMCPAEyK7tY2IimPKBiV1EzuPAy2I8g5XSFPZqIvdU/DYfH5R2j6wfvk9S5/5ag/tKzNxhFMJgAkYQgGSTEECRTCBARIFIlFp+7X0iZBEotR1F8oD5kkIkgXRoseUCRYcSCA0kYQCAuJRXXs+ofIzJxK647PrHyMDGrUszTaRsNoHdOjZJS9CQeU6d1V2jkD+/3znqOiq9Js0mqUz3qWQ/EqRme2VrAHlMGpoZTykV5olrd1Ritc3DrzVq1VlPmGYiZtLQQVcAYA4Cdz/wBkKOU2mi9UTV6z9RPLrN6QeA8fnCvCtYNEFanVG843d5PITrvZ3pzS1n1Kdlc3NqTno+iqgLni1GqVwueON4PHGd89keytLCk9c01QU12mqbIaqeAADHeSSQAAQMkTx7WfXG70g7L0r0KO/FGkxGR/7tQb6h7x2e4TKvX7HWlHHXpXFu3NK1CopH21DJ/8oLzXayo56W6oIRxU1Bt/9MZb8J83UtWyzMM9lsZwM9lWz+M3FGvf2ibm/aKA3tRqr09HA39ajUzs+pMHxEGu+1v9q3TU2pWAdQwKtcMCjYO49Ch6y5/jbBHIc55DY39WyuqdeidmpTYEE71O7BVhzUjKkdxnqerNnY6Wpn9mH7JdIuXtyxekw4bdInrbOSOHZyMjgTodZtSqlNitRNluXMMO9TwIlR7HqfrjR0jQFWicMMCrSJ69J/4W7x3NwI8cgb4PPlO0NxZ1RVt3em67gynBxzUg7mB/hOQe6eh6F9utVQFu7cORxek3Rk+JpvlfuIHhC69rLRHqAAknAAyTyAHEmed2/tjo1B/hW1y7dx6JV+Lhjj7pkPp+tcdsKi/+mpJH2mO9/uA8JTWdf3XSVA3I1BjyAIH+vGXgzA/h9SzOBmmFiyM0AiVIDgyGIIwgDEGIcwEyAYlFt2B/rmZfmUW3YHx+ZgOf9b5JJIFscRcRsSiQiQQ4gECSESCBJXWG9fUPk0txK63FfV+loFhEQrLIhgVMspcS9zNfpO9FKmzngoJx39wHmcD4yDZaH0eKrkt2ExnxJ3hfu3nzHfOnxMPQ1iaVFEbtYzUPfUbe5+8kDwAmfiRuceee16uehoUhwd3dvHowoUH41CfMCcHobRWWO7lPSfadYbVKjU5I7KfDpApH4pj4zm9A2u4nykK01vobrVd3/if/AF05k0qBU7pv6Ntvqev9CSuvaSsvP9PWLWdZL60PRsjgsB2VY7g2B7jb1ZeHW8Z7lo+vR0jZ0qpXNOsgcD3kbgwDcmVgy58J5rpaxD0nQ8GUr943H4HB+E6P2H1mOjSre5c1VXyK0qhA+07ffIsavWDUUI+DvU9lsYyPHuImkTU8Az2m8s1qKVbgefceRE5SpZbLFSN4OD/rujBy9loTZ5Td2triZwoSxaU0ihk7PrWZQEqrr2fWvzl+JUQCLVEsEWoICCNABCIAMWPiCQJKbYdX4t9RmRMeh2fi31GA8kEMC8RhFjASgiGAQwGkgEIEAyurxX1fpaWSurxX1fpaA+YjRzK3gU1GnP6YfbrWtE8Kt1RDeKhwxH4CbysZyembrYvrBjwF0mfi9MfnIr1/xjRQI0y0w9JWC1qT037LDHiDxDDxBAPwnD2ujGoM1Nxgg8eTDky+BnoJmFpVaXRlqzKiL77MqBfttuEpY4+gu+p6/wBCSVacwK+tthTdgL2g+02cgscdUDeQNnlxBm00couV2qDJVXmyVEZR54JxLrONLpBQqkngASfIbzOt9nugTaWFKm4xUYtVqDmHqHOyfEKEB8QZk6O1ZVWD1MOQchfdB5Hf2jN2ZGpDTT6cteDj0t8wfmPum4mPpCltU2HgT8RvHygc2BHCxFMtWaYU3A7PrX5y2JcDs+tfnLYAgeMBFeAghEMEAGAQwQAZj0OH2m+ozIMoo8D6n+oyBtmSAmGBfGEQRpQyySCEQCIcSCGBIlQb18/0mPEqcV8/0tAYyp5aZW8DErTgfaHTOwjruKOCD3ZBAP8AzbM7+sJzOs9gKtJlPMEeXcfgcH4SK9M0FpVbm2pV14Vaav5EjrL8GyPhM8zyf2J6zY6SwqnDqWqUc92f8amPI9ceDP3T1k8JlpqtYdNpaW9SvU3hBuUbi7k4RB4k8+W88p47W0j+3P0t4BVOTsU2aoKNIHlTpgYHmcseZnce1VS6UKfLaeofEqFRfracto3RuFG6WJWpXVmxqF80SuHx1KrjA2EOMM/ieXOabSWgTaOK9jWq0nXgCSr+S1RgN6W4987Kno7fU9Y/p05g3+i8gxxOul9mftW/bGFtd7KXPuOBsrWxxGz7tTngbjvxjhPSp8t6Y0W1FhVp5VkIYMu4gqcqwI4EHBz4T6H1K1i/brGjcHG2ylaoHAVUJWpjuBI2h4MJGm/EVxuPkflGEo0hV2aTt3KfvIwPxIgctTO4S9ZjU5kJNsBX4D1p9Qlspr8B60+oS4QIIrxsRWgKJBDiCAIsaIYEMpo8D63+oy2U0fe9bfOQNiSMRBAsxHEURhKCIRFjCAwMIiwiA0SpxXz/AEtGiVOK+r9LQLDK2lkUiBjVFmrvqGRNwwmHcU5B5VrHZ1Laut1QJR6bBtocQV4P4jG4jmPjPa9R9dKekbcVFwtVcCtSzvR+8cyjYJB8xxBnFaV0YHUgjOfznDNZ3Gja4urMkbPaXe2F95XX36Zxv5jjuwCJVj2fX6x2qSVB7jEHycDH4qB8Zz9hQ6s2eqXtDtdKUuhfFKuykNQYjrfzUHPbHPHaHMc4X0a1E7Db+48mHf8A5RFrWUaHWqesf00ldxaTPoJ1qnrH9NJKySsuR0rowMpBE6P2FAixrKeAunA/6VHa/GYelEwjEAk43AbyTwAA5knAxO01F1eNlZU6TfvDtVKv+8qHLDPPZGyuf5ZK1HQzQ6y33CkDv3M3gPdH5/Ad8ydM6wJQ6u5qpHVTu/mfuHz5eHLU2ZmLMSWJyT3mIVl0pekppiXLNMluOA9afWJdKbngPUn1rLcwGgYyCKYBEUyCAwARFxGJiwARKaHves/lLjKaPves/JZBZJBmSBYDGBlaxhKHzGErzGWA+YRBCDAMWoN6+f6WjRX4r5n6WgORARGgxArYSmosOkLsUqT1DvCIz4yBnZUtjJ4ZxOS0N7W9Hmmq3XSrV622ypmn2mI2QrFgNnA3rndJVb+vb5msuLOdTpR7OgqNWuFoCr+7NRlUNuDcWA5MOJ5zVUjSr3HQW1alWPQdMWVgyhekFPBZCwzk5x4eIjTHC6Z1BpV8vSPQVc5yB/hse8oOyfFfuMNDWvS1iuxdUf22gODnadlA5i4Qba/8RTO+r6t1xv2AfJ1/ViYrU61MgGmwJyBw343nGM53Sco5Wx9qtmxbaFakWOSGQVAvVVcbVM5PDmom1pa8WL/+ZRfVTrg/cKZllS2So1TpqFJsuP3lNXP7tOG0v598w21dtuItqI/4SfLHzzA2Nvr/AKMpMCr1bmqOyEoPgHvXpNkZ8d8sudebqvupU/2VD7zEVK58hjYp/HaPdNbb6IC9lQvkoUfcMTY0LPwhdYtjanbycknJJJJJO7JZjvJ385vKSSihQ6/2T81/tM9VlQUEtURVEcCVFV0Or9pPrWWmV3fZ+0v1rLDAgisYwgMBRIZBITAUwQ4iwJKKJ3v6v0rLpRS4v6h9CyC2STEEBljZiAxpQwMYGIIwgWZkiwiAwMVzvXzP0mMJXU7S+Z+kwLcyt3jmVtA1mlEDrhgDghhnkV3gzh9fKpe2YMqkhlO0VUt3YDYzznf3CZnI626NepSKIBvIyeYAYHIHPgd3lIre+062pVLSzFWn0gxu67oV/wAKnkqVPzzNB7GxTGlbrolCILamoXduw1Ab8Dec5JPE5yZqhWq9GEr3Fats52ek2mVRjACgkkbgOc0midZK+j7qrWoCm3SKEO2CRs5Vt2GBBysz4vrtWvNGGtU6PTN9aVekfbTpaopB9o7QCsmzjOfel9hWY6T0f/3mukEIvMYFENSIoe8aZOcjHa/hPeZok9rSuoW60fQrDAGeqTu/3lNvnMWnrhYJf2dxQtGtVpdP0+yi9dalMpT2Qh34JbkOMy07rWDW3SlvdVUo6NW6tlbFN1DlyuBnOyx97aHZHCZV9rHnQ9W+rWRt6tMkdCQVbPSLTUksinZO2Dw4DdPO9O+0O9N5WqWVyy0HcGmjorADYTa6ro2z1i27dMDWjX+/r2Ro3FWkVqMoIp00UlVy4DMP5lU4AHD4SxHsWsmldH2HRC6Z6XS7WwyrUcHo9ja2tkHH7xeUxLPWHRlXHRX9EE8A7hD5YqbJmVrZoj9tp0DTpW9wmy7A1ArKQwp4KMVIGcd45Tg9IezhgrldHLtbL7BpVS3XKnZOx0hBwcEDEqPQ9F2HTp0tJ0Zdpk3EnfTcq+CBg4YEfCZLaLqD3fxE4rVmxFXVjomZ6QLVAWUddSt6TuG7mMffON0iL6zp7dtpG5emoycswVesqgFWqODna7sbpenHsVSiV7QI8xxgEttLpqlhaPUO070aLu27rO9FWY7hjeSTKhNRFd12fiv1LHaJc9k+Y+oSwwhBATHiNAAMUtGiEQITBmQiLiAcyikes/qH0LLcTHo9up5r9AkF+YYmZIBUxxKwY4lDiODKwYwgWZhBiCMIDiV1B1l82+kxwYr9pftfKA5gIjSYgUNTmLWsweU2JWKUkVz9zoRTynN6R1PVjkCegtTlL20mK8u/2LIaBtSgTvzPS3sxB+xDukHlVLU9g9TDcGHEZ9xT+cGkdBEqFdcgcCpwQR3T0ylYDaqeof00iV9FA8oHlFrYCkc0q9xRPepx+KFZv7HWLSFPGzpJyv8AOvSnw3VNrO/HOdPX1cU8pivqsvdA57VvWbSVlS6KmKNantl9k7LYZm2m2SHRgCd+MczNvce1LOUvdGowYbxvAYA8dmpTbPLnyjf7KAcMzYaO0EEYNgFhwbG8Z4gGMlNroND6wLcWtLYoPQRQAivsdhV2V2VU7lxwzjcOGJno8wKKTMWaiJdHqH4fMS4zHuj1G8vzEuMqJmBjJmKYBzFMkUmASYpkzFJgQmUUz13+x8jLSZRTPXfyT9UgukgJkgQRwYZJQYwkkgMIwhkgEGJUPXT7X0ySQLoRJJIJCZJIAxFKySQpWSDYkkgUUE61T1j+mktNOSSRCGjAaEEkKHQSCjJJAsCRwskkoqu+w3lLjJJKhYDJJAXMhgkkAikySQFJlC9tvSnzeGSBZJJJA//Z"/>
          <p:cNvSpPr>
            <a:spLocks noChangeAspect="1" noChangeArrowheads="1"/>
          </p:cNvSpPr>
          <p:nvPr/>
        </p:nvSpPr>
        <p:spPr bwMode="auto">
          <a:xfrm>
            <a:off x="63500" y="-839788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http://t3.gstatic.com/images?q=tbn:ANd9GcQrET4zpv85vIldBZTpmoePw4wZ_lEs4t_ZZCAlr1sUuQvFxeJ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4071942"/>
            <a:ext cx="2343150" cy="1952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Жертвы и пострадавшие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22169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       </a:t>
            </a:r>
            <a:r>
              <a:rPr lang="ru-RU" sz="2000" dirty="0" smtClean="0"/>
              <a:t>Число погибших в Японии в результате разрушительного землетрясения и последовавшего за ним цунами достигло 10 035 человек. Об этом в пятницу, 25 марта, сообщил телеканал NHK со ссылкой на данные главного управления полиции. Количество пропавших без вести, по их подсчетам, составляет 17 443 человек.</a:t>
            </a:r>
            <a:endParaRPr lang="ru-RU" sz="2000" dirty="0"/>
          </a:p>
        </p:txBody>
      </p:sp>
      <p:pic>
        <p:nvPicPr>
          <p:cNvPr id="1026" name="Picture 2" descr="Цунами обрушившееся на Япони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857628"/>
            <a:ext cx="4381500" cy="2647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Ущерб Японии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28662" y="1357298"/>
            <a:ext cx="7858180" cy="3429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Правительство Японии оценивает ущерб инфраструктуре страны от произошедших в марте землетрясения и цунами в 16,9 </a:t>
            </a:r>
            <a:r>
              <a:rPr lang="ru-RU" dirty="0" err="1" smtClean="0"/>
              <a:t>трлн</a:t>
            </a:r>
            <a:r>
              <a:rPr lang="ru-RU" dirty="0" smtClean="0"/>
              <a:t> иен (примерно $210 </a:t>
            </a:r>
            <a:r>
              <a:rPr lang="ru-RU" dirty="0" err="1" smtClean="0"/>
              <a:t>млрд</a:t>
            </a:r>
            <a:r>
              <a:rPr lang="ru-RU" dirty="0" smtClean="0"/>
              <a:t>). Об этом в пятницу, 24 июня, сообщает агентство </a:t>
            </a:r>
            <a:r>
              <a:rPr lang="ru-RU" dirty="0" err="1" smtClean="0"/>
              <a:t>Kyodo</a:t>
            </a:r>
            <a:r>
              <a:rPr lang="ru-RU" dirty="0" smtClean="0"/>
              <a:t>. Землетрясение магнитудой 9.0 произошло у берегов Японии 11 марта. За ним последовало цунами, высота которого в некоторых районах достигала 10 метров. Цунами накрыло территорию общей площадью 561 квадратный километр.</a:t>
            </a:r>
            <a:r>
              <a:rPr lang="ru-RU" b="1" dirty="0" smtClean="0"/>
              <a:t> </a:t>
            </a:r>
            <a:r>
              <a:rPr lang="ru-RU" dirty="0" smtClean="0"/>
              <a:t>Утечка 1,8 тонны радиоактивной воды произошла на одной из АЭС на юго-западе Японии, ущерб окружающей среды не причинен, передает в субботу агентство Ассошиэйтед Пресс со ссылкой на агентство </a:t>
            </a:r>
            <a:r>
              <a:rPr lang="ru-RU" dirty="0" err="1" smtClean="0"/>
              <a:t>Киодо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3314" name="AutoShape 2" descr="data:image/jpeg;base64,/9j/4AAQSkZJRgABAQAAAQABAAD/2wCEAAkGBhQSEBQUExQVFBUUFhYVFBgYFxUWFxUVGBYXFBcXGBcXHCYfGBojGhcUHy8gJCcpLCwsFh4xNTAqNSYrLCkBCQoKDgwOGA8PGikfHyQpLCkpKSkpKSksKSopKSwpKSksKSwsKSkpKSwpLCksKSwsLCwsKSkpLCksLCwpNiksKf/AABEIALQA8AMBIgACEQEDEQH/xAAcAAABBQEBAQAAAAAAAAAAAAACAAEDBAUGBwj/xAA9EAACAQIEAwUECQQCAgMBAAABAhEAAwQSITEFQVEGEyJhcTKBkaEUI0JSgrHB0fAHM2LhkvEWQ1NyshX/xAAZAQADAQEBAAAAAAAAAAAAAAAAAQIDBAX/xAAhEQACAgICAwEBAQAAAAAAAAAAAQIREiEDMRNBUTIEYf/aAAwDAQACEQMRAD8A9LAogKcCiC16ZwA0oostPlpWAEU8UYFPFKwAilFHFPFFgBFPFFFKKLAGKeninikA1KKeKeKLAGlRRSilYA0qOKUUADSoop4pABFKKOKUUWAMUooopRRYAxTRRxSiiwAiiy0air1rDAamolOi4QyM9bTHYU/0VulaTXRTZCd6z8rNfGjHy04FFFOBXTZgDlrP4xjzbtOyxIG52mY99T3MXPs7aifTTT51zvbLF93g7jeR+Ssf0Fc8+T0jaPH7Zc7O9tMPikUhwrnQq3h8Q0Mcq6ACvmzhOOv27KXCuZACdPaA2nXQ12nZft6w9i4DG6NoSfQ+UULl+g+L4ewRSy1hcJ7YWrujju289VP4uXvrfUzttWikmZNV2NlpRRRTxTskCKeKKKUUWA0U0UeWllosAYpRRxSilYART0UUoosAYpRRxSiiwBillo4pZaVgBlpZaOKUUWAGWkEqQLV22gA0qJTo0hDIgw+HjU1aps4oHY8qxbbezoVRWgxTk1BnNNmoxDMzyY1rPxGJLGPsx8dquYz+2fd+YrmuIcTZXW3bXMW0LaFVAMtJ6xWnLOtGfFFPZbv45LYCkguQSqzqx1PuG9c5fwd3FeG/olwEhAfZUAyPU9a1rPDFUd5HicmSTJgmBqeWhoMQ8YgDkto/Pw/rWKNWcxe7NWXAtKXsFtkYAg8/CRodjpWTiOwGQMbiyfsss7etdJ2hxgS9hwR9onbaBvp61o4Ti6xqQV6gyK0UUzGXI0zzzCjEWsyZ+8SOclgRGgYeemtbvAO3JRsq3YYEyjiFMdAdPgRW7xvg2HuIbpOQoM2dCVI66Df31zF/sul1SbTLeHTZvgefmKmnEtSjJbPSOF9tLVyBcHdsee6H37j310NpwwBUgg7Ea14PZwNy1mUM8AaW2335TqB6Vp8G7WtbIXNcsk69VaDvppFWuQmXEvR7RFPlrl8B25Qhe8Ag7MpkdJjf4V1Fi4rqGUgqRII2Iq1KzJxa7Flp8tGFp8tFk0R5afLR5afLRYUBlpZakC0slKx0R5afLUmWllosKI8tLLUmWny0rHRFlpZaly0gKLCgUtVZqMHrTzUPZvGooTMKYMKYikEPSjQrZIVBoGUCnCmmNs0inv0cT2j45N04W2TOQtcZTqv3VnkTvWZYtC2EygBQjMY11MfEmTPpVCzZuJZLElr13Mzn/JhGvoDU9+66OLSqbjFICrCiQRLMx9leVZ55OyoRrRq375NtI09kCRr1mPfWdiMSjYsgNoMu+kwCefnFauHw7RNwgt0Hsr8fa9TWb9G+tdj9o1a2NxMfi1gXMckxC2mKmdyT/wBVg47CNbeUJHxrslwSHUqJ9B/OlA/CEaeUbc6bMpQb6Odx3GG+g3Q4IOUCRsTmHLrXJYHjxttow9Dsa7/jXBTdsmyCAZBzAbgfZI+HwrjbnYLEWiTFq8J0Gxj8QFG2EY62dNgu1GHxKLbvqmYTDMVUjTkzaA+8VYtiwHIt3fajQzl9Bc9nyid64XE9jWTMzJDQAAASoJPPrXe4ThP1dpkcKwtqp0EGBsCdwY28qmxtOPRU4oHtowW3czMAROqkidNDHOa0uzHb8Ycql1XAaSyRqpHNZ3HlWXxTh91Fusl1mUkHKNIBI6annrVa/wAMMKLssx9m5JzrzHhJ6U/yX+1R7bgMal62ty2ZVwCD+45EbVZivO/6dcVNsmw7KbbHNbcGBmmCIOonpyPrXo0VdmOIMUgKOKVKx4gxSijilloseIMUooopRRYYgxSiiilFFjxBilFFSosMQQtSQKEUU0mVFCBp5pCnqSxqelSoA82t4Z2VM8IYBYbwQBIFTPi0sg823KjVzOkn3kVnYjG3nXdbUsuxzHJrMmIBgUOCtpLOkeIgkjc68zz2qVGlobZadbl9lDE2lgl1WM2+gLelSsNCabEkkPlYq0aEc41j0NY1zGXQoBUwW1M6x+tXEhs0EwNw6rcInkQCB6c6JLF9Rsje8qf1FBgsYQoljPWr1jEtO4I9K0aMcmUHxRXxOjDWIGp9fzoW4jbP2o9QR+YoeJXCoXnz/WqYxYK69fyH+6ldFttGupBiIPprVLF5yY5TA0nSZ0nn8KDCWlNu4QIkhSRodieVL6I8eC43o2o+dFA2vZHxe+bdm4xXQLl8PtGYGnpPrrXKL2mAaFJQNAndlbbUtrlMR5e+t/tDau/RmD3MuYpbQgags3v6Vwx4RiT4nOZbbEeFgMwnxKJ9x/kVMlaKho13sXgzOjZlZsxA2DbAjmp8q6/s7/Ua/bIF36xBCmfaHQ71xpxS2HXODbZgAYI7tgds4G2vMdKu/TcxNqQpYSGkhv8A7L94eYrNM1cUe7cO4nbvKGRgdNRIkeoq5FeG8P4zfwzDPJja4mje8DevQuCdvVfw3gR/mB/+l3FXZFHYRSihs31dQykMDsQZFSTTsY0UqelSAalT0qABNNNEaVMQMUUUM9aHvhR2BJTFqja9UJuU1GwbLBu0JuVCDSY1WJNnlPEM1xVCsFEyeYgf7gRQ8KtOiGSGzPC7iAAf1mrOF4aQoB0k7epB+GlalnAqo9NuX+6yv0XXsqhjnLEwsHfSTHL502JbwadPyE0fGsQqWzAEkxGnpWVd4gBhbt5ba3WtMudM2SEOmaQDzqov0Jr2RWi+zDT0/ar1vEEE+vUj85rJTthbLBfo7AnYi5odJ6VbPHrUCbdxcyz7QO5iNuorTF+jPRNxa+oZQxI000np5is8423lH1i6lokMs7Dp5VtYzCW82VnRiVBXNGqkSDvWXxDhlpQJtq2pgKSN9TtU2Nou2RNjwkGW0IMjlzp7FtgOfL9f9Vm/Sbfdi140AOaf9mprVyIAumJkyvKNpHxoTG0VP6iY5rOCRlgkX7Z18gx/Ws7gnHrN8A3BB3Kkagjp+/lWt2p4aMbZt2lfKc+aQJ2WBImY1rh34Bfsme5uKqGcyw2bpIGvu+NRLopG/wBocMuI+rYBQNbdwCQGPI9F2+FQ4NgmWxibbPpCOPEraaZSNjVzh3FkZIux0OaJFaVqwgtOUbPocq5uX56nnyrNv0aVT2UOC27t24y2yLloTl+0yxurDQgiojdz3JS4BcSQY0mDr4TuKv4bjSFDZY91IhTohtnU5gwEuTIGtUbPZ+2+IVXLZcobvlIXxHdCfvA8+lUhNG7wrtbfw6zKqJEzqjAeX2d67zgXb6xfhWYI5038B9G+G9eP9oS2FZM+e5auSASYiCNJ2bTnFV8DiLGYMl3LJGg216rFPoXZ9HLcB2o68C7Of1Av2XKM9wKZAGj2xrplDAlB5bdIrr7X9U7qxNkXV5lHXMDMar6RtTWxHp1C7wJ6VyFr+oQYA9ywncEgEeo5Uv8Ayt7sqbagHUQ+pjrMabUrCjoMXxu0glmA1CjeSx2AHWrFnFhlkbcq4+1jpMd2x1MtKwp9Jn/uosNxS4uJ8VxjagqEhQAY8tSZqrQUdiLxJPSn0isZuMqOTn8J/Wq9ztUgBygnpMCrS+Et0buaoTdrDtdo2ZfEFEbxqIj8/wBqF+JFueo6aeh/KrSYjpVbSm7yaysDjSRE1poAKT0JKzzV+PKGIh5tkkgDcCRoZ68t9KqcZ7aWsOqm4jkPquoJPll+HxqDDHMzQJJJ321YnWK53tRxKMXZKKjjDnMZmC/NfTb4VmoN9FZpHV8N4v8ATLak2siFhAYEZuuhGo2q1hMKmHvu8QjDu3XllZgg08t657sr21vYzGLbuIqgAtCq0KB1Zm863+0WIC2XLAwWQaRMlmPOlKNMdnLcYF6ziLlrM8pqDkQgpuCDHSszjnaJrYRyy+IQFNtScy6ONvvaz/lXZY2+t/DpfALPaizdGkwYKN5wJrl+I8Is3DmcAkCJM0ZNPsWP+dFnG8TOJ4XaxKkZ8O3d3gIEI+qEx5mPfXP2O1boQQYI5qf2rd7L4C2LlyySTh8Vb7q4OSMPYYHy/TesbFdmFW7ctMNbZCtHUD+GlJjRft9uzo12GUMoIKgEgnWTE6DWu6wfDbF+2LllmUNsUb5EV5h2lixlssquty3pm0KtAhg3IyfT0ov6f9rGwzGyxGVzoWYhUPOYBJ9BSj0Uz0p+A3EOZHzxyYAH0zDT5U2CVmXLLK2YgzoRzPrXMcH43ib2Juv3o7gkhdwxGsFVOsdekV09q8bhVcxDGFVhEidBPUVSpktM5vtxwmyl+2oAtjKxnKSpbOR4jB1gVz2Es4i1cmyy3FB5MLkjWZUeIR/1XpPazB5ry+Av4RJUHcEz5dfjXKYy9asOSQ66QWywVJPPn7x1qWqKvRNwpTi73cMFQlWbMFzDw+TbaxpS4ih78KjlGQZQvhg9YWelW+wSBsQjI/eKEYSPFGnyOorM4sGb7Ksx75pGhUgwqhuWh5+tCQN6JMRhLl1St45wpJXcQYOp5CYArmE7Ph7ozO05vFbdWB5SQRIOnPSr+Ew5Y5JuWwWXObjh9CRs/IeorRucRS1iSkg+I9y2sMo0ALbHWdRvUNtFJJlm5gcOt36gkquhBY7xBPiPI9OlYPE3bDXixBK3I1Yj63TUkGP3rYv4ZWP9oAwWJlcp5kDnNLGMmaWdklRI0ZYiNRqIOtUherM+32gRyrC7csGAMuuXTSYIg1dHFmJXu2V1YDUqfanflpQ47hWHY+DugIHtBlneT4SDJ+VI4AoQLd0hMsiHMBtTAkERp1p2I0b/ABcgqFgyQCc0AAxqBz/1SXjrgtIIgE5s4IPu03rPvWLxeJVh4QSVR4gTs3r8qzuM4RGTUKCkkwQCeYj1UnTyoFZeHa+6zZQzKJA1htNt/wCbVes8ReWE6gx8657hlsMPAJgjfr1rUu3Id9p9oidvj61alQVejsMFiB3XjYKSecwQBJ2q7dxIzEA6AgVkYDFrctJndQSSvLxQAukeWnvqvxLindwEy+03tEae/wB9V5F2D4pLTR1FnFspBBg1eTjr84Pyrh8DjXdGYhgpHtA6IV0gGasYLi4W2S/UnRwdCZ1BEijNMa4nTZQRzh7AvsQQYO/QTGu5muE4lj5BOmup9TrWnjeBtZwTg3s5BBgZ41IB0Om1cziX9elacTpMwkrZHheN3bN0XLTlHHMfMeY9a9MXHXMTw20+IDqz3Jm3lUkKDDQwgTO1ee9m8QUxdplic2XUSIYFdfLWu/4rxd2ORUzqpkGHMyADt0ipb3sv1oq3botW2hn+sIkOV0y+ERl99Bi7SncTFVuIEv3YK5SzARBiAZ567VJjb4EgAn4RXK3s2S0Dw/FRd02ETGmhMUfHnNnGDKpi7DciDoAZnWdB8aocMts9/Io9sqI9/IjyBrteK8GF0qyFHe1sCcrCfcYnSr7IZyva+xZu4lUuSH7sZNdPTzNZOL4OogqoQgRyArpMf2Mv4y93xC2xAUBjMQZnQTNadvsBMG5euFh90ZR8DM++igZxVu9cD2u7zJct6iOv2jMbEQPfXV8O4tdXE2O8Ai5dQQNMs6yPgTFPiLmFs3e5zMGkKWiddN/10qNMZa+lLBZntFnAIAUlEZtdZ661ORVHU8evOl8spIIUCPiYI9Kzf/OLU5bluT5ZZ6Tlb96xe0vHXa/burAuFEa6oLZFzKhiPtDpXM8RtPcuFxDljmMEAj0B3GlV5EmGDaPScF2nwKnwsLDEzBU2pJ0JMCDWR2gthLRNhkcGTo4za/nyriLVm4ARMD7rGR8CCKfAOoZgEVTsSJA36bTTzixYst2eH4w5soZgdIIV8wPXLr0qVuCY4ZT9EVtdIzCBPQmRzoVx8PAUnnIj9a2uGcXJcKHInpIEDXlSuLFi0WcHwK66o15TbZWlVknnodeWgNUMXbtEk3GUODlkSNR0P83rawnaC0SxBZyBImSD6g6ETVizj7DkEG2zFZMLBTYQdN6dL6FtHKYyygZGNwKtwwoMMGy6ERU9qxNwtYyC27EhQpyjQk5Mx9a6e9wrD4hQ1xVLQVBB9kc45A+dZuHwGGSBba42UxBLaEbmIGm+1Kgb+GbcJYlVZQBIOVRmYbaHfTSR5isbGcNdcuXWT4hvJmZIO2kiuyt4O1bMkAeZBO+hOWNJETHlTXOEYbPnKld9FYgGddjPyiigRyuEFxFXaA/dnyAiDHXUD3U3FrLLfJIidfLYaV2gwtkwSpVSZENC6xyI8qWK4HbxINuy6m7lzQ3ISCdTqPd1qJJ0zp/mko8sG+k0P2LAzICoJ7lnJIBMtc5chrXa2sEkibaExqcq6/KuI4TiBh8UbNxlDJh0XPDEkySRPQCuotdqsMTBvII08Ry69NedTx0o0zq/rU+XlcoJu/hR4zaUG5AIAMZRokabqNDXKcRsDu7xUDMIjQdBXScTxq3BdZGzKX0K6qYjnXD8b4wFNy1HieI6bDT5VtGlFnLFSfIkbuIwouobbzlcQY0PqPlXmt/h9zOQLbkidArE9OQr1OyoLAedbvcDOx2hAPOJHzqZ8rh0jmUMtnjnZng90Yq2zWmCq0sSIA0PXzr0kXP5Bp8UIbYDoPKo5rRSyQqo0OHLLyQGKglfKdDE+VV7+DtNcINoAxOoWN42nrU3CX+s3GoNT2k+tfqV39+pri5U8jaPRm28EgcPkGYeEHbSZIEbVYRFDEhYJ3gkfOnxUA9BGn861D3ldUPyjIlUkEnM07e102prqk/bc/iP5UE07PV0IoXeEsWLqFzH2iVzE++jw3DwGYuskqykqBJLDLzMjQmrqPGxIPlNTq1w8i3qk/OJpYIeTMHiXAw7uURodVWdjCqFGk+VZ+F7Kuj5szabaDn/AD512i2252iPQlfk1FkXmQvqyn8jR41dhno5HHdm8+WVZjGpByweh9KduzxZchQldvaAOnpXVd0sx3ifP9qA5PvT6L+5o8aDM5rC9nCgICwD1ala7M5GzKqgnfxH9q6YMn+XxA/enzjko95J/KKMEGTOcw/ZoKSQFBO+pI69KtcO4KLRkC3qROjH9dtdq2O8/wAV/wCP7zT98fIfhUfpTxSFbGXhtuZAQk9ABPuJFE1lFMG3H4VGn7Uu9b7x/npQHWqESK6fd+S0QZOQYe5f3qAinilQyUuv3nH4R+hqnj7SXFhrlwQZ0BU/EE1NFMRUtWUnTtHK9o+P/RVyqnfW20Ms2hiNRE9NfWubs9rrLqc+Etgg/wDy3ATPPY/PrXpTWFO4B9wNUrvAcOdTaQ/hqXBGsOfkhuLaOFt9uyi5VUBCT9WGUgHrJArPv8V7+4LzDJBUjcg5TrsK7292Pwzf+qPQVA/ZWyoACMQJgaQJMn46UY6pDXM7t7NfB4ibgAVATzg6ddzXQFvE/oPzP7VxxBEEalYIHmNR86rYftXi0zm7hw+eAAhgwM2vMCZGnkay5INu0ZJpKjZx+Py3CoymI3Emq/8A/R/xT/j/ALrKs4u7cYlrJSdpMmrItt0ArdKkQbfBcWWu8h4SdFirWHxBN19oC9KwcJxMYdyXVyGWAUXMAZ2IGvvpYPjWR2d1eGB2Ukzy0FYTi2218NIvo0cfiYaJHnIB/OqGLXvFyliomfBCnTzGtQfSWclsjCTpmEH4VMltjyrogqikzO6doq2uFIpkNdJHMuxNaOGZkJKs4Lanxb/Go+7byqVU86ta0gk3J2yyMc/32/5RQd4TuSfVif1pLZ/m9SpaFFk0QgCpADyqQKKelY6IgppxbqUmkaAEtsedFoOcfKmB86cmgCQUiKhPpTEnrFAE0U01UuFvvn4frUBuHaCfxE/oKANHNUZvDr8xVAzzhfWilRzn3/sKALn0gVG2MHJf57qgXEqRKgMORBBB980u/blH891OgssJiWP2T8DRM59KprcZ9QwImJBBgjcac6kTBdW/WqxFZNnP3vhUBbyn31YGGUb/ADo1yjl8KdV2KzJVvKnLHypZaNYnasqLACkn/VSFKJDSLUUIdbYohbimCk1Its9aBgd1rSGlTLZ60WUUCI1FPlqQEUtKYAZDyNOJH8/nKnLU4mgYlaaP31EfdQlvWgROIpFhVQ4wDf57VG+LXrv01oGXiwoLmIyydwBmYyPCuZUzRuRmdQY2kVT+lL5n3USYhA6m6v1TC5buif8A1ujfEghSB94LGsUmITcVGUtEALnaSoyqe7g6nX+4mg11PQ0+JxoQuHDKbchwSsqwW40aHWVtXDppoOoqrcxJdALjRecziSSSHFsTaGU6ROIfUQPqiI0MGOKJmtl8zILSPdGZlz4uyAUYt95vo+HEkGO9Yak6gyXEYk2/aVRrcGjq4Jtf3RmVoleY9KB+IgCTqPFqCPsEK0gGVAJ3MTlaJymq+GxTJbIWWvi6l222viLq3fj/ABVjaDMQd7wG8ElcRCWW0VWxbtZbIuEsXRApFpeZuM9654TMeKdjDEHi7rDPIy90Qt3MV8BZioB11khjpyUmq/EsKwtXC8L4HHtKSrFGKq6Kc1pmAMBwJg9Iq1iMSD3Y1Lo9q5eMgG49ki3bEzqWVHuHP9twRAJqLibg28YVIuG9burbgg3CHurfY3UzZrWQW1QK2rFtNBStDov4m0XxmJVArN37AK161bZiVU+FXaXEcwCNCORqraxblGdVXIsZiWQESM3hBILnLDQoOhHWrGIYPiMW63rWlw9zN61bBNwZXuI7MAxRA0EfauAggprXtBe7dZtqiqbiqzJmN9EZbRsjXOCVFtspIKsOXiDU2KkK7jSpGhMWMGTA2nDWgNepIgDmZ6GJjjW1ldVQXGgr/bIQq4MwQ3eW4A1JcCo7+PBFoDLFqzZls2jt9Gso4IOnfJlAABBKi4sZozSXbuXDxlB+suAMPbNizF5rW+3f3QMvOZ5CDJhSJL2IKqzZSVQ5WYlRDZO8jU7lYjqTlEkxQDFsfsEQLJJlTAvqWsnQ65gD6c4qC/cVFKm7acjE5pttIy/RMsidSoaVzbEjkdBFdxUocrAlkwCwD4lOGtsl7Ou6iSMpPtTpOsSMlUa0cUqVUA5ECjYwaalQIkQ0ZH609KgABcNONY9aVKgBRQs0D4UqVMCK9eIGlQm+0EyTzpqVSxibENmOu38inRJEkmlSoAkTDgefr60dy2ANhvSpUAV8UxUSDz25VSv3CPf60qVABWlzFZ5mDWrY4enT501KqYixcQDbrFQK0rPnHzpUqTGOtkCT5U66xSpVIB5NKEjX3A0qVCAkKxPlWNhsazpJgd2O6WJ9kM7yZ5lrjk8tdAAAKVKgCWxaBGY6nzqHGjQnpt5UqVMZ/9k="/>
          <p:cNvSpPr>
            <a:spLocks noChangeAspect="1" noChangeArrowheads="1"/>
          </p:cNvSpPr>
          <p:nvPr/>
        </p:nvSpPr>
        <p:spPr bwMode="auto">
          <a:xfrm>
            <a:off x="63500" y="-833438"/>
            <a:ext cx="2286000" cy="1714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4" name="Picture 2" descr="http://www.naturelifepark.com/news/foto/big/72_Jap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4143380"/>
            <a:ext cx="3667125" cy="2400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000" dirty="0" smtClean="0"/>
              <a:t>Опрос 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7200" dirty="0" smtClean="0"/>
              <a:t>Опрос был </a:t>
            </a:r>
            <a:r>
              <a:rPr lang="ru-RU" sz="7200" dirty="0" smtClean="0">
                <a:hlinkClick r:id="rId2"/>
              </a:rPr>
              <a:t>опубликован</a:t>
            </a:r>
            <a:r>
              <a:rPr lang="ru-RU" sz="7200" dirty="0" smtClean="0"/>
              <a:t> 17 марта. Подано 37 голосов:</a:t>
            </a:r>
            <a:br>
              <a:rPr lang="ru-RU" sz="72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>Мне все равно  2  5%</a:t>
            </a:r>
          </a:p>
          <a:p>
            <a:pPr>
              <a:buNone/>
            </a:pPr>
            <a:r>
              <a:rPr lang="ru-RU" dirty="0" smtClean="0"/>
              <a:t>Интересно смотреть со стороны        3     8%</a:t>
            </a:r>
          </a:p>
          <a:p>
            <a:pPr>
              <a:buNone/>
            </a:pPr>
            <a:r>
              <a:rPr lang="ru-RU" dirty="0" smtClean="0"/>
              <a:t>Радуюсь чужой беде    0    0%</a:t>
            </a:r>
          </a:p>
          <a:p>
            <a:pPr>
              <a:buNone/>
            </a:pPr>
            <a:r>
              <a:rPr lang="ru-RU" dirty="0" smtClean="0"/>
              <a:t>Опасаюсь       3      8%</a:t>
            </a:r>
          </a:p>
          <a:p>
            <a:pPr>
              <a:buNone/>
            </a:pPr>
            <a:r>
              <a:rPr lang="ru-RU" dirty="0" smtClean="0"/>
              <a:t>Волнуюсь       10      27%</a:t>
            </a:r>
          </a:p>
          <a:p>
            <a:pPr>
              <a:buNone/>
            </a:pPr>
            <a:r>
              <a:rPr lang="ru-RU" dirty="0" smtClean="0"/>
              <a:t>Переживаю, как за себя    19    51%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>Спасибо </a:t>
            </a:r>
            <a:br>
              <a:rPr lang="ru-RU" sz="7200" dirty="0" smtClean="0"/>
            </a:br>
            <a:r>
              <a:rPr lang="ru-RU" sz="7200" dirty="0" smtClean="0"/>
              <a:t>за внимание!!!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179</TotalTime>
  <Words>380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Метро</vt:lpstr>
      <vt:lpstr>Слайд 1</vt:lpstr>
      <vt:lpstr>    Развитие катастрофы.</vt:lpstr>
      <vt:lpstr>Основная причина</vt:lpstr>
      <vt:lpstr>Убытки TEPCO</vt:lpstr>
      <vt:lpstr>Жертвы и пострадавшие</vt:lpstr>
      <vt:lpstr>Ущерб Японии </vt:lpstr>
      <vt:lpstr>Опрос </vt:lpstr>
      <vt:lpstr> Спасибо  за внимание!!!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Name</cp:lastModifiedBy>
  <cp:revision>22</cp:revision>
  <dcterms:created xsi:type="dcterms:W3CDTF">2012-01-24T17:10:58Z</dcterms:created>
  <dcterms:modified xsi:type="dcterms:W3CDTF">2012-03-25T07:35:26Z</dcterms:modified>
</cp:coreProperties>
</file>