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Layouts/slideLayout39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1.xml" ContentType="application/vnd.openxmlformats-officedocument.drawingml.diagram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</p:sldMasterIdLst>
  <p:sldIdLst>
    <p:sldId id="256" r:id="rId5"/>
    <p:sldId id="278" r:id="rId6"/>
    <p:sldId id="286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7" r:id="rId15"/>
    <p:sldId id="295" r:id="rId16"/>
    <p:sldId id="288" r:id="rId17"/>
    <p:sldId id="289" r:id="rId18"/>
    <p:sldId id="290" r:id="rId19"/>
    <p:sldId id="291" r:id="rId20"/>
    <p:sldId id="292" r:id="rId21"/>
    <p:sldId id="293" r:id="rId22"/>
    <p:sldId id="294" r:id="rId23"/>
    <p:sldId id="303" r:id="rId24"/>
    <p:sldId id="296" r:id="rId25"/>
    <p:sldId id="297" r:id="rId26"/>
    <p:sldId id="298" r:id="rId27"/>
    <p:sldId id="299" r:id="rId28"/>
    <p:sldId id="300" r:id="rId29"/>
    <p:sldId id="301" r:id="rId30"/>
    <p:sldId id="302" r:id="rId31"/>
    <p:sldId id="305" r:id="rId32"/>
    <p:sldId id="308" r:id="rId33"/>
    <p:sldId id="311" r:id="rId34"/>
    <p:sldId id="304" r:id="rId35"/>
    <p:sldId id="306" r:id="rId36"/>
    <p:sldId id="257" r:id="rId37"/>
    <p:sldId id="258" r:id="rId38"/>
    <p:sldId id="259" r:id="rId39"/>
    <p:sldId id="262" r:id="rId40"/>
    <p:sldId id="260" r:id="rId41"/>
    <p:sldId id="261" r:id="rId42"/>
    <p:sldId id="263" r:id="rId43"/>
    <p:sldId id="266" r:id="rId44"/>
    <p:sldId id="264" r:id="rId45"/>
    <p:sldId id="265" r:id="rId46"/>
    <p:sldId id="267" r:id="rId47"/>
    <p:sldId id="268" r:id="rId48"/>
    <p:sldId id="269" r:id="rId49"/>
    <p:sldId id="270" r:id="rId50"/>
    <p:sldId id="271" r:id="rId51"/>
    <p:sldId id="272" r:id="rId52"/>
    <p:sldId id="273" r:id="rId53"/>
    <p:sldId id="274" r:id="rId54"/>
    <p:sldId id="275" r:id="rId55"/>
    <p:sldId id="276" r:id="rId56"/>
    <p:sldId id="277" r:id="rId5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>
      <p:cViewPr varScale="1">
        <p:scale>
          <a:sx n="68" d="100"/>
          <a:sy n="68" d="100"/>
        </p:scale>
        <p:origin x="-14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2.xml"/><Relationship Id="rId7" Type="http://schemas.openxmlformats.org/officeDocument/2006/relationships/slide" Target="../slides/slide32.xml"/><Relationship Id="rId2" Type="http://schemas.openxmlformats.org/officeDocument/2006/relationships/slide" Target="../slides/slide11.xml"/><Relationship Id="rId1" Type="http://schemas.openxmlformats.org/officeDocument/2006/relationships/slide" Target="../slides/slide3.xml"/><Relationship Id="rId6" Type="http://schemas.openxmlformats.org/officeDocument/2006/relationships/slide" Target="../slides/slide31.xml"/><Relationship Id="rId5" Type="http://schemas.openxmlformats.org/officeDocument/2006/relationships/slide" Target="../slides/slide28.xml"/><Relationship Id="rId4" Type="http://schemas.openxmlformats.org/officeDocument/2006/relationships/slide" Target="../slides/slide2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75C543-3D86-42E1-A9BF-7E9233D001F5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5B7B848-6C37-4633-9805-842F2C243D9E}">
      <dgm:prSet phldrT="[Текст]" custT="1"/>
      <dgm:spPr/>
      <dgm:t>
        <a:bodyPr/>
        <a:lstStyle/>
        <a:p>
          <a:r>
            <a:rPr lang="ru-RU" sz="8000" b="1" dirty="0" smtClean="0">
              <a:solidFill>
                <a:srgbClr val="C00000"/>
              </a:solidFill>
            </a:rPr>
            <a:t>7</a:t>
          </a:r>
          <a:endParaRPr lang="ru-RU" sz="8000" b="1" dirty="0">
            <a:solidFill>
              <a:srgbClr val="C00000"/>
            </a:solidFill>
          </a:endParaRPr>
        </a:p>
      </dgm:t>
    </dgm:pt>
    <dgm:pt modelId="{30272224-8E9E-4C50-8D48-8F8ED7EE63E2}" type="parTrans" cxnId="{10F2F34C-D94D-4BD8-994E-A4900A5662D6}">
      <dgm:prSet/>
      <dgm:spPr/>
      <dgm:t>
        <a:bodyPr/>
        <a:lstStyle/>
        <a:p>
          <a:endParaRPr lang="ru-RU"/>
        </a:p>
      </dgm:t>
    </dgm:pt>
    <dgm:pt modelId="{44409560-89B6-4DD7-AA45-D6E8444870C6}" type="sibTrans" cxnId="{10F2F34C-D94D-4BD8-994E-A4900A5662D6}">
      <dgm:prSet/>
      <dgm:spPr/>
      <dgm:t>
        <a:bodyPr/>
        <a:lstStyle/>
        <a:p>
          <a:endParaRPr lang="ru-RU"/>
        </a:p>
      </dgm:t>
    </dgm:pt>
    <dgm:pt modelId="{37C6A52E-1640-4012-A192-AA71BF6A3FEC}">
      <dgm:prSet phldrT="[Текст]" custT="1"/>
      <dgm:spPr/>
      <dgm:t>
        <a:bodyPr/>
        <a:lstStyle/>
        <a:p>
          <a:r>
            <a:rPr lang="ru-RU" sz="4800" dirty="0" smtClean="0">
              <a:hlinkClick xmlns:r="http://schemas.openxmlformats.org/officeDocument/2006/relationships" r:id="rId1" action="ppaction://hlinksldjump"/>
            </a:rPr>
            <a:t>1</a:t>
          </a:r>
          <a:endParaRPr lang="ru-RU" sz="4800" dirty="0"/>
        </a:p>
      </dgm:t>
    </dgm:pt>
    <dgm:pt modelId="{8EBF8EB8-8518-4B58-830E-9509928AFDC1}" type="parTrans" cxnId="{26481B47-D2D8-418E-943E-1C1D904FC4F4}">
      <dgm:prSet/>
      <dgm:spPr/>
      <dgm:t>
        <a:bodyPr/>
        <a:lstStyle/>
        <a:p>
          <a:endParaRPr lang="ru-RU"/>
        </a:p>
      </dgm:t>
    </dgm:pt>
    <dgm:pt modelId="{B797260E-FE37-4CAF-BE01-23B09F258F23}" type="sibTrans" cxnId="{26481B47-D2D8-418E-943E-1C1D904FC4F4}">
      <dgm:prSet/>
      <dgm:spPr/>
      <dgm:t>
        <a:bodyPr/>
        <a:lstStyle/>
        <a:p>
          <a:endParaRPr lang="ru-RU"/>
        </a:p>
      </dgm:t>
    </dgm:pt>
    <dgm:pt modelId="{2334C271-0589-48E6-96A2-299D9870DCD0}">
      <dgm:prSet phldrT="[Текст]" custT="1"/>
      <dgm:spPr/>
      <dgm:t>
        <a:bodyPr/>
        <a:lstStyle/>
        <a:p>
          <a:r>
            <a:rPr lang="ru-RU" sz="4800" dirty="0" smtClean="0">
              <a:hlinkClick xmlns:r="http://schemas.openxmlformats.org/officeDocument/2006/relationships" r:id="rId2" action="ppaction://hlinksldjump"/>
            </a:rPr>
            <a:t>2</a:t>
          </a:r>
          <a:endParaRPr lang="ru-RU" sz="4800" dirty="0" smtClean="0"/>
        </a:p>
      </dgm:t>
    </dgm:pt>
    <dgm:pt modelId="{88853A67-4395-47D1-9584-0EEED9407793}" type="parTrans" cxnId="{6CD14A32-978C-45DE-805C-04EC442FBDC3}">
      <dgm:prSet/>
      <dgm:spPr/>
      <dgm:t>
        <a:bodyPr/>
        <a:lstStyle/>
        <a:p>
          <a:endParaRPr lang="ru-RU"/>
        </a:p>
      </dgm:t>
    </dgm:pt>
    <dgm:pt modelId="{367CD09A-70C8-4C7C-A4CD-0A21D4E04BD6}" type="sibTrans" cxnId="{6CD14A32-978C-45DE-805C-04EC442FBDC3}">
      <dgm:prSet/>
      <dgm:spPr/>
      <dgm:t>
        <a:bodyPr/>
        <a:lstStyle/>
        <a:p>
          <a:endParaRPr lang="ru-RU"/>
        </a:p>
      </dgm:t>
    </dgm:pt>
    <dgm:pt modelId="{0DD26180-A1BE-4408-BC60-37B2D262A5AD}">
      <dgm:prSet phldrT="[Текст]" custT="1"/>
      <dgm:spPr/>
      <dgm:t>
        <a:bodyPr/>
        <a:lstStyle/>
        <a:p>
          <a:r>
            <a:rPr lang="ru-RU" sz="4800" dirty="0" smtClean="0">
              <a:hlinkClick xmlns:r="http://schemas.openxmlformats.org/officeDocument/2006/relationships" r:id="rId3" action="ppaction://hlinksldjump"/>
            </a:rPr>
            <a:t>3</a:t>
          </a:r>
          <a:endParaRPr lang="ru-RU" sz="4800" dirty="0" smtClean="0"/>
        </a:p>
      </dgm:t>
    </dgm:pt>
    <dgm:pt modelId="{F0B60178-2A3F-4176-913B-6DA0F01DC90B}" type="parTrans" cxnId="{AE34D13E-D4D6-465D-9D18-CBC35F098CC7}">
      <dgm:prSet/>
      <dgm:spPr/>
      <dgm:t>
        <a:bodyPr/>
        <a:lstStyle/>
        <a:p>
          <a:endParaRPr lang="ru-RU"/>
        </a:p>
      </dgm:t>
    </dgm:pt>
    <dgm:pt modelId="{D25A3036-34DC-4181-8434-97C65DD93F64}" type="sibTrans" cxnId="{AE34D13E-D4D6-465D-9D18-CBC35F098CC7}">
      <dgm:prSet/>
      <dgm:spPr/>
      <dgm:t>
        <a:bodyPr/>
        <a:lstStyle/>
        <a:p>
          <a:endParaRPr lang="ru-RU"/>
        </a:p>
      </dgm:t>
    </dgm:pt>
    <dgm:pt modelId="{927FB0C6-668D-4F1D-A91A-6F320AC4169F}">
      <dgm:prSet phldrT="[Текст]" custT="1"/>
      <dgm:spPr/>
      <dgm:t>
        <a:bodyPr/>
        <a:lstStyle/>
        <a:p>
          <a:r>
            <a:rPr lang="ru-RU" sz="4800" dirty="0" smtClean="0">
              <a:hlinkClick xmlns:r="http://schemas.openxmlformats.org/officeDocument/2006/relationships" r:id="rId4" action="ppaction://hlinksldjump"/>
            </a:rPr>
            <a:t>4</a:t>
          </a:r>
          <a:endParaRPr lang="ru-RU" sz="4800" dirty="0" smtClean="0"/>
        </a:p>
      </dgm:t>
    </dgm:pt>
    <dgm:pt modelId="{1998AFAE-5575-43F8-8FCF-40CDEF5322C6}" type="parTrans" cxnId="{97208F33-458D-4626-A259-19C59879BB11}">
      <dgm:prSet/>
      <dgm:spPr/>
      <dgm:t>
        <a:bodyPr/>
        <a:lstStyle/>
        <a:p>
          <a:endParaRPr lang="ru-RU"/>
        </a:p>
      </dgm:t>
    </dgm:pt>
    <dgm:pt modelId="{1F9F92A7-BB04-4DC4-B7AD-B707E28FCCDE}" type="sibTrans" cxnId="{97208F33-458D-4626-A259-19C59879BB11}">
      <dgm:prSet/>
      <dgm:spPr/>
      <dgm:t>
        <a:bodyPr/>
        <a:lstStyle/>
        <a:p>
          <a:endParaRPr lang="ru-RU"/>
        </a:p>
      </dgm:t>
    </dgm:pt>
    <dgm:pt modelId="{65655943-41C0-4030-ABE9-DAF1201CD546}">
      <dgm:prSet custT="1"/>
      <dgm:spPr/>
      <dgm:t>
        <a:bodyPr/>
        <a:lstStyle/>
        <a:p>
          <a:r>
            <a:rPr lang="ru-RU" sz="4800" dirty="0" smtClean="0">
              <a:hlinkClick xmlns:r="http://schemas.openxmlformats.org/officeDocument/2006/relationships" r:id="rId5" action="ppaction://hlinksldjump"/>
            </a:rPr>
            <a:t>5</a:t>
          </a:r>
          <a:endParaRPr lang="ru-RU" sz="4800" dirty="0" smtClean="0"/>
        </a:p>
      </dgm:t>
    </dgm:pt>
    <dgm:pt modelId="{262833F0-DB86-4BDF-A9F2-0F7785DC3FEB}" type="parTrans" cxnId="{8766C554-740D-4590-B54E-112782CAC409}">
      <dgm:prSet/>
      <dgm:spPr/>
      <dgm:t>
        <a:bodyPr/>
        <a:lstStyle/>
        <a:p>
          <a:endParaRPr lang="ru-RU"/>
        </a:p>
      </dgm:t>
    </dgm:pt>
    <dgm:pt modelId="{5861C49F-B2AE-4A03-997B-C1C3A4A5355F}" type="sibTrans" cxnId="{8766C554-740D-4590-B54E-112782CAC409}">
      <dgm:prSet/>
      <dgm:spPr/>
      <dgm:t>
        <a:bodyPr/>
        <a:lstStyle/>
        <a:p>
          <a:endParaRPr lang="ru-RU"/>
        </a:p>
      </dgm:t>
    </dgm:pt>
    <dgm:pt modelId="{F8E1658C-CBD7-47C4-8B37-4A6D64C363B8}">
      <dgm:prSet custT="1"/>
      <dgm:spPr/>
      <dgm:t>
        <a:bodyPr/>
        <a:lstStyle/>
        <a:p>
          <a:r>
            <a:rPr lang="ru-RU" sz="4800" dirty="0" smtClean="0">
              <a:hlinkClick xmlns:r="http://schemas.openxmlformats.org/officeDocument/2006/relationships" r:id="rId6" action="ppaction://hlinksldjump"/>
            </a:rPr>
            <a:t>6</a:t>
          </a:r>
          <a:endParaRPr lang="ru-RU" sz="4800" dirty="0" smtClean="0"/>
        </a:p>
      </dgm:t>
    </dgm:pt>
    <dgm:pt modelId="{765B4811-3CC1-4167-A8A7-7CEF46C43A60}" type="parTrans" cxnId="{C8001D5B-A86A-4C5D-AF2E-3B816A11FECD}">
      <dgm:prSet/>
      <dgm:spPr/>
      <dgm:t>
        <a:bodyPr/>
        <a:lstStyle/>
        <a:p>
          <a:endParaRPr lang="ru-RU"/>
        </a:p>
      </dgm:t>
    </dgm:pt>
    <dgm:pt modelId="{4B367727-9C96-44FE-973B-368D354A7611}" type="sibTrans" cxnId="{C8001D5B-A86A-4C5D-AF2E-3B816A11FECD}">
      <dgm:prSet/>
      <dgm:spPr/>
      <dgm:t>
        <a:bodyPr/>
        <a:lstStyle/>
        <a:p>
          <a:endParaRPr lang="ru-RU"/>
        </a:p>
      </dgm:t>
    </dgm:pt>
    <dgm:pt modelId="{7DE78F37-2A78-4F90-A359-D5422BCA89AD}">
      <dgm:prSet custT="1"/>
      <dgm:spPr/>
      <dgm:t>
        <a:bodyPr/>
        <a:lstStyle/>
        <a:p>
          <a:r>
            <a:rPr lang="ru-RU" sz="4800" dirty="0" smtClean="0">
              <a:hlinkClick xmlns:r="http://schemas.openxmlformats.org/officeDocument/2006/relationships" r:id="rId7" action="ppaction://hlinksldjump"/>
            </a:rPr>
            <a:t>7</a:t>
          </a:r>
          <a:endParaRPr lang="ru-RU" sz="4800" dirty="0" smtClean="0"/>
        </a:p>
      </dgm:t>
    </dgm:pt>
    <dgm:pt modelId="{3A3D6024-1EFD-44F0-BEAE-3C8A19C601A8}" type="parTrans" cxnId="{7456380C-7C1D-442D-B178-9C0DD71682CF}">
      <dgm:prSet/>
      <dgm:spPr/>
      <dgm:t>
        <a:bodyPr/>
        <a:lstStyle/>
        <a:p>
          <a:endParaRPr lang="ru-RU"/>
        </a:p>
      </dgm:t>
    </dgm:pt>
    <dgm:pt modelId="{1F944911-B951-481C-8CFA-C11535989318}" type="sibTrans" cxnId="{7456380C-7C1D-442D-B178-9C0DD71682CF}">
      <dgm:prSet/>
      <dgm:spPr/>
      <dgm:t>
        <a:bodyPr/>
        <a:lstStyle/>
        <a:p>
          <a:endParaRPr lang="ru-RU"/>
        </a:p>
      </dgm:t>
    </dgm:pt>
    <dgm:pt modelId="{3F8A6B83-8C55-42D4-94A5-68759F20C19E}" type="pres">
      <dgm:prSet presAssocID="{EF75C543-3D86-42E1-A9BF-7E9233D001F5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410E7A7-1545-4F12-8B48-C01ACC2828F8}" type="pres">
      <dgm:prSet presAssocID="{B5B7B848-6C37-4633-9805-842F2C243D9E}" presName="centerShape" presStyleLbl="node0" presStyleIdx="0" presStyleCnt="1"/>
      <dgm:spPr/>
      <dgm:t>
        <a:bodyPr/>
        <a:lstStyle/>
        <a:p>
          <a:endParaRPr lang="ru-RU"/>
        </a:p>
      </dgm:t>
    </dgm:pt>
    <dgm:pt modelId="{EA6CB49C-7BAD-404C-8E65-C47385D29A99}" type="pres">
      <dgm:prSet presAssocID="{8EBF8EB8-8518-4B58-830E-9509928AFDC1}" presName="Name9" presStyleLbl="parChTrans1D2" presStyleIdx="0" presStyleCnt="7"/>
      <dgm:spPr/>
      <dgm:t>
        <a:bodyPr/>
        <a:lstStyle/>
        <a:p>
          <a:endParaRPr lang="ru-RU"/>
        </a:p>
      </dgm:t>
    </dgm:pt>
    <dgm:pt modelId="{EF55ED45-E53B-47AD-B9B5-5401F3881A46}" type="pres">
      <dgm:prSet presAssocID="{8EBF8EB8-8518-4B58-830E-9509928AFDC1}" presName="connTx" presStyleLbl="parChTrans1D2" presStyleIdx="0" presStyleCnt="7"/>
      <dgm:spPr/>
      <dgm:t>
        <a:bodyPr/>
        <a:lstStyle/>
        <a:p>
          <a:endParaRPr lang="ru-RU"/>
        </a:p>
      </dgm:t>
    </dgm:pt>
    <dgm:pt modelId="{F7C63514-4891-43A4-A076-4D8DBA2379F5}" type="pres">
      <dgm:prSet presAssocID="{37C6A52E-1640-4012-A192-AA71BF6A3FEC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F6D6B6-B520-47EB-86C0-4CE49DE751CD}" type="pres">
      <dgm:prSet presAssocID="{88853A67-4395-47D1-9584-0EEED9407793}" presName="Name9" presStyleLbl="parChTrans1D2" presStyleIdx="1" presStyleCnt="7"/>
      <dgm:spPr/>
      <dgm:t>
        <a:bodyPr/>
        <a:lstStyle/>
        <a:p>
          <a:endParaRPr lang="ru-RU"/>
        </a:p>
      </dgm:t>
    </dgm:pt>
    <dgm:pt modelId="{282A92C4-65B5-4549-915D-82C285928C48}" type="pres">
      <dgm:prSet presAssocID="{88853A67-4395-47D1-9584-0EEED9407793}" presName="connTx" presStyleLbl="parChTrans1D2" presStyleIdx="1" presStyleCnt="7"/>
      <dgm:spPr/>
      <dgm:t>
        <a:bodyPr/>
        <a:lstStyle/>
        <a:p>
          <a:endParaRPr lang="ru-RU"/>
        </a:p>
      </dgm:t>
    </dgm:pt>
    <dgm:pt modelId="{B7636EB5-74EA-4424-AC19-E207852F7E54}" type="pres">
      <dgm:prSet presAssocID="{2334C271-0589-48E6-96A2-299D9870DCD0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B87C54-E373-49F5-B957-B24FCCA0A7EE}" type="pres">
      <dgm:prSet presAssocID="{F0B60178-2A3F-4176-913B-6DA0F01DC90B}" presName="Name9" presStyleLbl="parChTrans1D2" presStyleIdx="2" presStyleCnt="7"/>
      <dgm:spPr/>
      <dgm:t>
        <a:bodyPr/>
        <a:lstStyle/>
        <a:p>
          <a:endParaRPr lang="ru-RU"/>
        </a:p>
      </dgm:t>
    </dgm:pt>
    <dgm:pt modelId="{613F6B43-E30B-42A0-B9A2-B8DE578A657B}" type="pres">
      <dgm:prSet presAssocID="{F0B60178-2A3F-4176-913B-6DA0F01DC90B}" presName="connTx" presStyleLbl="parChTrans1D2" presStyleIdx="2" presStyleCnt="7"/>
      <dgm:spPr/>
      <dgm:t>
        <a:bodyPr/>
        <a:lstStyle/>
        <a:p>
          <a:endParaRPr lang="ru-RU"/>
        </a:p>
      </dgm:t>
    </dgm:pt>
    <dgm:pt modelId="{20CFF4CD-7296-4042-B1E5-158A851BF725}" type="pres">
      <dgm:prSet presAssocID="{0DD26180-A1BE-4408-BC60-37B2D262A5AD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501EAF-4DFE-4B92-B7FC-20B600625A37}" type="pres">
      <dgm:prSet presAssocID="{1998AFAE-5575-43F8-8FCF-40CDEF5322C6}" presName="Name9" presStyleLbl="parChTrans1D2" presStyleIdx="3" presStyleCnt="7"/>
      <dgm:spPr/>
      <dgm:t>
        <a:bodyPr/>
        <a:lstStyle/>
        <a:p>
          <a:endParaRPr lang="ru-RU"/>
        </a:p>
      </dgm:t>
    </dgm:pt>
    <dgm:pt modelId="{606F3676-7098-41C6-987C-A317F06A487F}" type="pres">
      <dgm:prSet presAssocID="{1998AFAE-5575-43F8-8FCF-40CDEF5322C6}" presName="connTx" presStyleLbl="parChTrans1D2" presStyleIdx="3" presStyleCnt="7"/>
      <dgm:spPr/>
      <dgm:t>
        <a:bodyPr/>
        <a:lstStyle/>
        <a:p>
          <a:endParaRPr lang="ru-RU"/>
        </a:p>
      </dgm:t>
    </dgm:pt>
    <dgm:pt modelId="{7FC61D4F-A3C9-4701-9F25-92C118A7A7C6}" type="pres">
      <dgm:prSet presAssocID="{927FB0C6-668D-4F1D-A91A-6F320AC4169F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156547-073A-4977-845B-A748016E48BD}" type="pres">
      <dgm:prSet presAssocID="{262833F0-DB86-4BDF-A9F2-0F7785DC3FEB}" presName="Name9" presStyleLbl="parChTrans1D2" presStyleIdx="4" presStyleCnt="7"/>
      <dgm:spPr/>
      <dgm:t>
        <a:bodyPr/>
        <a:lstStyle/>
        <a:p>
          <a:endParaRPr lang="ru-RU"/>
        </a:p>
      </dgm:t>
    </dgm:pt>
    <dgm:pt modelId="{3BC124FF-A0A8-40FA-82AD-125465A8B4F2}" type="pres">
      <dgm:prSet presAssocID="{262833F0-DB86-4BDF-A9F2-0F7785DC3FEB}" presName="connTx" presStyleLbl="parChTrans1D2" presStyleIdx="4" presStyleCnt="7"/>
      <dgm:spPr/>
      <dgm:t>
        <a:bodyPr/>
        <a:lstStyle/>
        <a:p>
          <a:endParaRPr lang="ru-RU"/>
        </a:p>
      </dgm:t>
    </dgm:pt>
    <dgm:pt modelId="{4D343DFC-F9EE-47D0-87AC-3491BA37DF22}" type="pres">
      <dgm:prSet presAssocID="{65655943-41C0-4030-ABE9-DAF1201CD546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F10F0C-B1F5-44B2-9DAA-3F4B006AE6AF}" type="pres">
      <dgm:prSet presAssocID="{765B4811-3CC1-4167-A8A7-7CEF46C43A60}" presName="Name9" presStyleLbl="parChTrans1D2" presStyleIdx="5" presStyleCnt="7"/>
      <dgm:spPr/>
      <dgm:t>
        <a:bodyPr/>
        <a:lstStyle/>
        <a:p>
          <a:endParaRPr lang="ru-RU"/>
        </a:p>
      </dgm:t>
    </dgm:pt>
    <dgm:pt modelId="{2E753D34-61BB-476F-A28F-28FC5BB53D31}" type="pres">
      <dgm:prSet presAssocID="{765B4811-3CC1-4167-A8A7-7CEF46C43A60}" presName="connTx" presStyleLbl="parChTrans1D2" presStyleIdx="5" presStyleCnt="7"/>
      <dgm:spPr/>
      <dgm:t>
        <a:bodyPr/>
        <a:lstStyle/>
        <a:p>
          <a:endParaRPr lang="ru-RU"/>
        </a:p>
      </dgm:t>
    </dgm:pt>
    <dgm:pt modelId="{97027394-E6F6-4122-A632-499C99FFF8D4}" type="pres">
      <dgm:prSet presAssocID="{F8E1658C-CBD7-47C4-8B37-4A6D64C363B8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3E7A00-8906-41E1-885E-EB9D94D85467}" type="pres">
      <dgm:prSet presAssocID="{3A3D6024-1EFD-44F0-BEAE-3C8A19C601A8}" presName="Name9" presStyleLbl="parChTrans1D2" presStyleIdx="6" presStyleCnt="7"/>
      <dgm:spPr/>
      <dgm:t>
        <a:bodyPr/>
        <a:lstStyle/>
        <a:p>
          <a:endParaRPr lang="ru-RU"/>
        </a:p>
      </dgm:t>
    </dgm:pt>
    <dgm:pt modelId="{B93F9525-30CA-45D3-B236-87EFEBE3FA29}" type="pres">
      <dgm:prSet presAssocID="{3A3D6024-1EFD-44F0-BEAE-3C8A19C601A8}" presName="connTx" presStyleLbl="parChTrans1D2" presStyleIdx="6" presStyleCnt="7"/>
      <dgm:spPr/>
      <dgm:t>
        <a:bodyPr/>
        <a:lstStyle/>
        <a:p>
          <a:endParaRPr lang="ru-RU"/>
        </a:p>
      </dgm:t>
    </dgm:pt>
    <dgm:pt modelId="{1E8CAD3C-D779-4528-AEA7-8236858E1006}" type="pres">
      <dgm:prSet presAssocID="{7DE78F37-2A78-4F90-A359-D5422BCA89AD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FACA85E-5D85-4849-90DD-D3ADA770D645}" type="presOf" srcId="{1998AFAE-5575-43F8-8FCF-40CDEF5322C6}" destId="{35501EAF-4DFE-4B92-B7FC-20B600625A37}" srcOrd="0" destOrd="0" presId="urn:microsoft.com/office/officeart/2005/8/layout/radial1"/>
    <dgm:cxn modelId="{C8001D5B-A86A-4C5D-AF2E-3B816A11FECD}" srcId="{B5B7B848-6C37-4633-9805-842F2C243D9E}" destId="{F8E1658C-CBD7-47C4-8B37-4A6D64C363B8}" srcOrd="5" destOrd="0" parTransId="{765B4811-3CC1-4167-A8A7-7CEF46C43A60}" sibTransId="{4B367727-9C96-44FE-973B-368D354A7611}"/>
    <dgm:cxn modelId="{26481B47-D2D8-418E-943E-1C1D904FC4F4}" srcId="{B5B7B848-6C37-4633-9805-842F2C243D9E}" destId="{37C6A52E-1640-4012-A192-AA71BF6A3FEC}" srcOrd="0" destOrd="0" parTransId="{8EBF8EB8-8518-4B58-830E-9509928AFDC1}" sibTransId="{B797260E-FE37-4CAF-BE01-23B09F258F23}"/>
    <dgm:cxn modelId="{0400BB10-FF2F-4110-AD5B-2816808F9293}" type="presOf" srcId="{765B4811-3CC1-4167-A8A7-7CEF46C43A60}" destId="{2E753D34-61BB-476F-A28F-28FC5BB53D31}" srcOrd="1" destOrd="0" presId="urn:microsoft.com/office/officeart/2005/8/layout/radial1"/>
    <dgm:cxn modelId="{7456380C-7C1D-442D-B178-9C0DD71682CF}" srcId="{B5B7B848-6C37-4633-9805-842F2C243D9E}" destId="{7DE78F37-2A78-4F90-A359-D5422BCA89AD}" srcOrd="6" destOrd="0" parTransId="{3A3D6024-1EFD-44F0-BEAE-3C8A19C601A8}" sibTransId="{1F944911-B951-481C-8CFA-C11535989318}"/>
    <dgm:cxn modelId="{A61DB0C5-268B-47C8-BA1C-BC58FDC560E8}" type="presOf" srcId="{7DE78F37-2A78-4F90-A359-D5422BCA89AD}" destId="{1E8CAD3C-D779-4528-AEA7-8236858E1006}" srcOrd="0" destOrd="0" presId="urn:microsoft.com/office/officeart/2005/8/layout/radial1"/>
    <dgm:cxn modelId="{289210B8-52C6-4F64-AF7D-E662FAD36E5C}" type="presOf" srcId="{765B4811-3CC1-4167-A8A7-7CEF46C43A60}" destId="{C9F10F0C-B1F5-44B2-9DAA-3F4B006AE6AF}" srcOrd="0" destOrd="0" presId="urn:microsoft.com/office/officeart/2005/8/layout/radial1"/>
    <dgm:cxn modelId="{CB78FB7E-0C6A-4D63-BB59-85CABA77CE79}" type="presOf" srcId="{2334C271-0589-48E6-96A2-299D9870DCD0}" destId="{B7636EB5-74EA-4424-AC19-E207852F7E54}" srcOrd="0" destOrd="0" presId="urn:microsoft.com/office/officeart/2005/8/layout/radial1"/>
    <dgm:cxn modelId="{DEBB06DB-E60B-4B88-AB8F-28891FF3A069}" type="presOf" srcId="{3A3D6024-1EFD-44F0-BEAE-3C8A19C601A8}" destId="{B93F9525-30CA-45D3-B236-87EFEBE3FA29}" srcOrd="1" destOrd="0" presId="urn:microsoft.com/office/officeart/2005/8/layout/radial1"/>
    <dgm:cxn modelId="{F421F8DB-6128-4580-9B7B-7EEB9D29462E}" type="presOf" srcId="{3A3D6024-1EFD-44F0-BEAE-3C8A19C601A8}" destId="{CA3E7A00-8906-41E1-885E-EB9D94D85467}" srcOrd="0" destOrd="0" presId="urn:microsoft.com/office/officeart/2005/8/layout/radial1"/>
    <dgm:cxn modelId="{4DE94525-B645-4A36-AB60-41874499BE56}" type="presOf" srcId="{F0B60178-2A3F-4176-913B-6DA0F01DC90B}" destId="{EEB87C54-E373-49F5-B957-B24FCCA0A7EE}" srcOrd="0" destOrd="0" presId="urn:microsoft.com/office/officeart/2005/8/layout/radial1"/>
    <dgm:cxn modelId="{4EDA7E93-F4B0-4774-841F-F7ACA61FC3C3}" type="presOf" srcId="{262833F0-DB86-4BDF-A9F2-0F7785DC3FEB}" destId="{3BC124FF-A0A8-40FA-82AD-125465A8B4F2}" srcOrd="1" destOrd="0" presId="urn:microsoft.com/office/officeart/2005/8/layout/radial1"/>
    <dgm:cxn modelId="{FBDFD3F8-188C-4A48-8A2B-446C45518FCD}" type="presOf" srcId="{F0B60178-2A3F-4176-913B-6DA0F01DC90B}" destId="{613F6B43-E30B-42A0-B9A2-B8DE578A657B}" srcOrd="1" destOrd="0" presId="urn:microsoft.com/office/officeart/2005/8/layout/radial1"/>
    <dgm:cxn modelId="{2A52E4C9-43E2-4777-B8AA-4798D56E3B33}" type="presOf" srcId="{F8E1658C-CBD7-47C4-8B37-4A6D64C363B8}" destId="{97027394-E6F6-4122-A632-499C99FFF8D4}" srcOrd="0" destOrd="0" presId="urn:microsoft.com/office/officeart/2005/8/layout/radial1"/>
    <dgm:cxn modelId="{2E699023-7195-4B18-B782-14D96487BDBF}" type="presOf" srcId="{88853A67-4395-47D1-9584-0EEED9407793}" destId="{D2F6D6B6-B520-47EB-86C0-4CE49DE751CD}" srcOrd="0" destOrd="0" presId="urn:microsoft.com/office/officeart/2005/8/layout/radial1"/>
    <dgm:cxn modelId="{D71C507B-8729-49A2-80DB-9918721BA067}" type="presOf" srcId="{88853A67-4395-47D1-9584-0EEED9407793}" destId="{282A92C4-65B5-4549-915D-82C285928C48}" srcOrd="1" destOrd="0" presId="urn:microsoft.com/office/officeart/2005/8/layout/radial1"/>
    <dgm:cxn modelId="{18EEF652-1CD1-484E-95A6-6F8942837927}" type="presOf" srcId="{EF75C543-3D86-42E1-A9BF-7E9233D001F5}" destId="{3F8A6B83-8C55-42D4-94A5-68759F20C19E}" srcOrd="0" destOrd="0" presId="urn:microsoft.com/office/officeart/2005/8/layout/radial1"/>
    <dgm:cxn modelId="{AE34D13E-D4D6-465D-9D18-CBC35F098CC7}" srcId="{B5B7B848-6C37-4633-9805-842F2C243D9E}" destId="{0DD26180-A1BE-4408-BC60-37B2D262A5AD}" srcOrd="2" destOrd="0" parTransId="{F0B60178-2A3F-4176-913B-6DA0F01DC90B}" sibTransId="{D25A3036-34DC-4181-8434-97C65DD93F64}"/>
    <dgm:cxn modelId="{922A4E71-F705-42ED-9A43-A7F06729110B}" type="presOf" srcId="{8EBF8EB8-8518-4B58-830E-9509928AFDC1}" destId="{EA6CB49C-7BAD-404C-8E65-C47385D29A99}" srcOrd="0" destOrd="0" presId="urn:microsoft.com/office/officeart/2005/8/layout/radial1"/>
    <dgm:cxn modelId="{0BC0FD67-5724-4372-AA62-8109CBE8656C}" type="presOf" srcId="{0DD26180-A1BE-4408-BC60-37B2D262A5AD}" destId="{20CFF4CD-7296-4042-B1E5-158A851BF725}" srcOrd="0" destOrd="0" presId="urn:microsoft.com/office/officeart/2005/8/layout/radial1"/>
    <dgm:cxn modelId="{38A5A5AE-E7FA-4142-A552-74703D85E7C9}" type="presOf" srcId="{927FB0C6-668D-4F1D-A91A-6F320AC4169F}" destId="{7FC61D4F-A3C9-4701-9F25-92C118A7A7C6}" srcOrd="0" destOrd="0" presId="urn:microsoft.com/office/officeart/2005/8/layout/radial1"/>
    <dgm:cxn modelId="{87610FB2-C975-41AA-91C3-A40D50E2190E}" type="presOf" srcId="{262833F0-DB86-4BDF-A9F2-0F7785DC3FEB}" destId="{C1156547-073A-4977-845B-A748016E48BD}" srcOrd="0" destOrd="0" presId="urn:microsoft.com/office/officeart/2005/8/layout/radial1"/>
    <dgm:cxn modelId="{8766C554-740D-4590-B54E-112782CAC409}" srcId="{B5B7B848-6C37-4633-9805-842F2C243D9E}" destId="{65655943-41C0-4030-ABE9-DAF1201CD546}" srcOrd="4" destOrd="0" parTransId="{262833F0-DB86-4BDF-A9F2-0F7785DC3FEB}" sibTransId="{5861C49F-B2AE-4A03-997B-C1C3A4A5355F}"/>
    <dgm:cxn modelId="{10F2F34C-D94D-4BD8-994E-A4900A5662D6}" srcId="{EF75C543-3D86-42E1-A9BF-7E9233D001F5}" destId="{B5B7B848-6C37-4633-9805-842F2C243D9E}" srcOrd="0" destOrd="0" parTransId="{30272224-8E9E-4C50-8D48-8F8ED7EE63E2}" sibTransId="{44409560-89B6-4DD7-AA45-D6E8444870C6}"/>
    <dgm:cxn modelId="{6AF1251F-B18C-4AB9-8AE3-CD5E229C8169}" type="presOf" srcId="{37C6A52E-1640-4012-A192-AA71BF6A3FEC}" destId="{F7C63514-4891-43A4-A076-4D8DBA2379F5}" srcOrd="0" destOrd="0" presId="urn:microsoft.com/office/officeart/2005/8/layout/radial1"/>
    <dgm:cxn modelId="{97208F33-458D-4626-A259-19C59879BB11}" srcId="{B5B7B848-6C37-4633-9805-842F2C243D9E}" destId="{927FB0C6-668D-4F1D-A91A-6F320AC4169F}" srcOrd="3" destOrd="0" parTransId="{1998AFAE-5575-43F8-8FCF-40CDEF5322C6}" sibTransId="{1F9F92A7-BB04-4DC4-B7AD-B707E28FCCDE}"/>
    <dgm:cxn modelId="{77E6724E-BFB6-44FE-BA35-3F31481B3402}" type="presOf" srcId="{65655943-41C0-4030-ABE9-DAF1201CD546}" destId="{4D343DFC-F9EE-47D0-87AC-3491BA37DF22}" srcOrd="0" destOrd="0" presId="urn:microsoft.com/office/officeart/2005/8/layout/radial1"/>
    <dgm:cxn modelId="{1303597C-9FC5-4F9E-81CA-C963F99A25CD}" type="presOf" srcId="{8EBF8EB8-8518-4B58-830E-9509928AFDC1}" destId="{EF55ED45-E53B-47AD-B9B5-5401F3881A46}" srcOrd="1" destOrd="0" presId="urn:microsoft.com/office/officeart/2005/8/layout/radial1"/>
    <dgm:cxn modelId="{BCF7006A-BAE8-4AE9-8B92-CD427B10E6F1}" type="presOf" srcId="{B5B7B848-6C37-4633-9805-842F2C243D9E}" destId="{4410E7A7-1545-4F12-8B48-C01ACC2828F8}" srcOrd="0" destOrd="0" presId="urn:microsoft.com/office/officeart/2005/8/layout/radial1"/>
    <dgm:cxn modelId="{6CD14A32-978C-45DE-805C-04EC442FBDC3}" srcId="{B5B7B848-6C37-4633-9805-842F2C243D9E}" destId="{2334C271-0589-48E6-96A2-299D9870DCD0}" srcOrd="1" destOrd="0" parTransId="{88853A67-4395-47D1-9584-0EEED9407793}" sibTransId="{367CD09A-70C8-4C7C-A4CD-0A21D4E04BD6}"/>
    <dgm:cxn modelId="{5780CEDB-0EEB-4A4B-B213-62A8C2CA44DB}" type="presOf" srcId="{1998AFAE-5575-43F8-8FCF-40CDEF5322C6}" destId="{606F3676-7098-41C6-987C-A317F06A487F}" srcOrd="1" destOrd="0" presId="urn:microsoft.com/office/officeart/2005/8/layout/radial1"/>
    <dgm:cxn modelId="{B5396064-3439-4C5F-AA39-3C8385615ABD}" type="presParOf" srcId="{3F8A6B83-8C55-42D4-94A5-68759F20C19E}" destId="{4410E7A7-1545-4F12-8B48-C01ACC2828F8}" srcOrd="0" destOrd="0" presId="urn:microsoft.com/office/officeart/2005/8/layout/radial1"/>
    <dgm:cxn modelId="{4B5D8603-BA5B-4A8D-86C7-BB70A63E69DE}" type="presParOf" srcId="{3F8A6B83-8C55-42D4-94A5-68759F20C19E}" destId="{EA6CB49C-7BAD-404C-8E65-C47385D29A99}" srcOrd="1" destOrd="0" presId="urn:microsoft.com/office/officeart/2005/8/layout/radial1"/>
    <dgm:cxn modelId="{18C6FCEF-859D-489D-9A61-50262A8966E1}" type="presParOf" srcId="{EA6CB49C-7BAD-404C-8E65-C47385D29A99}" destId="{EF55ED45-E53B-47AD-B9B5-5401F3881A46}" srcOrd="0" destOrd="0" presId="urn:microsoft.com/office/officeart/2005/8/layout/radial1"/>
    <dgm:cxn modelId="{C42E5292-34EA-457F-AC6C-F678A2A3142A}" type="presParOf" srcId="{3F8A6B83-8C55-42D4-94A5-68759F20C19E}" destId="{F7C63514-4891-43A4-A076-4D8DBA2379F5}" srcOrd="2" destOrd="0" presId="urn:microsoft.com/office/officeart/2005/8/layout/radial1"/>
    <dgm:cxn modelId="{D80C00C0-CE53-4CC8-876F-3046DC2DC7BB}" type="presParOf" srcId="{3F8A6B83-8C55-42D4-94A5-68759F20C19E}" destId="{D2F6D6B6-B520-47EB-86C0-4CE49DE751CD}" srcOrd="3" destOrd="0" presId="urn:microsoft.com/office/officeart/2005/8/layout/radial1"/>
    <dgm:cxn modelId="{B3482B1E-C779-4FB7-9244-C9F19EC9C5E9}" type="presParOf" srcId="{D2F6D6B6-B520-47EB-86C0-4CE49DE751CD}" destId="{282A92C4-65B5-4549-915D-82C285928C48}" srcOrd="0" destOrd="0" presId="urn:microsoft.com/office/officeart/2005/8/layout/radial1"/>
    <dgm:cxn modelId="{35416496-6318-42B9-BC52-7760753D251A}" type="presParOf" srcId="{3F8A6B83-8C55-42D4-94A5-68759F20C19E}" destId="{B7636EB5-74EA-4424-AC19-E207852F7E54}" srcOrd="4" destOrd="0" presId="urn:microsoft.com/office/officeart/2005/8/layout/radial1"/>
    <dgm:cxn modelId="{4D5FFCB4-FD0A-4C4C-BDBA-44F75306DF96}" type="presParOf" srcId="{3F8A6B83-8C55-42D4-94A5-68759F20C19E}" destId="{EEB87C54-E373-49F5-B957-B24FCCA0A7EE}" srcOrd="5" destOrd="0" presId="urn:microsoft.com/office/officeart/2005/8/layout/radial1"/>
    <dgm:cxn modelId="{B6ED3410-C930-4CD8-9910-1A8607AF4F2D}" type="presParOf" srcId="{EEB87C54-E373-49F5-B957-B24FCCA0A7EE}" destId="{613F6B43-E30B-42A0-B9A2-B8DE578A657B}" srcOrd="0" destOrd="0" presId="urn:microsoft.com/office/officeart/2005/8/layout/radial1"/>
    <dgm:cxn modelId="{53B4FF3C-B751-4B72-84E5-6805E9A9F44C}" type="presParOf" srcId="{3F8A6B83-8C55-42D4-94A5-68759F20C19E}" destId="{20CFF4CD-7296-4042-B1E5-158A851BF725}" srcOrd="6" destOrd="0" presId="urn:microsoft.com/office/officeart/2005/8/layout/radial1"/>
    <dgm:cxn modelId="{B00FF36B-9445-411C-AA94-C0A9206237E8}" type="presParOf" srcId="{3F8A6B83-8C55-42D4-94A5-68759F20C19E}" destId="{35501EAF-4DFE-4B92-B7FC-20B600625A37}" srcOrd="7" destOrd="0" presId="urn:microsoft.com/office/officeart/2005/8/layout/radial1"/>
    <dgm:cxn modelId="{70800128-40EE-46BA-B008-18A34947F570}" type="presParOf" srcId="{35501EAF-4DFE-4B92-B7FC-20B600625A37}" destId="{606F3676-7098-41C6-987C-A317F06A487F}" srcOrd="0" destOrd="0" presId="urn:microsoft.com/office/officeart/2005/8/layout/radial1"/>
    <dgm:cxn modelId="{6C12BA34-EAF2-41FB-9D79-2E2974D9DF30}" type="presParOf" srcId="{3F8A6B83-8C55-42D4-94A5-68759F20C19E}" destId="{7FC61D4F-A3C9-4701-9F25-92C118A7A7C6}" srcOrd="8" destOrd="0" presId="urn:microsoft.com/office/officeart/2005/8/layout/radial1"/>
    <dgm:cxn modelId="{511D6F35-35A1-42F8-8C0A-60E4D3960350}" type="presParOf" srcId="{3F8A6B83-8C55-42D4-94A5-68759F20C19E}" destId="{C1156547-073A-4977-845B-A748016E48BD}" srcOrd="9" destOrd="0" presId="urn:microsoft.com/office/officeart/2005/8/layout/radial1"/>
    <dgm:cxn modelId="{3B3C16B6-3EB4-4D43-8150-9A7B0EBCBB26}" type="presParOf" srcId="{C1156547-073A-4977-845B-A748016E48BD}" destId="{3BC124FF-A0A8-40FA-82AD-125465A8B4F2}" srcOrd="0" destOrd="0" presId="urn:microsoft.com/office/officeart/2005/8/layout/radial1"/>
    <dgm:cxn modelId="{DF6662F8-7C08-4152-849E-760F98E0BE82}" type="presParOf" srcId="{3F8A6B83-8C55-42D4-94A5-68759F20C19E}" destId="{4D343DFC-F9EE-47D0-87AC-3491BA37DF22}" srcOrd="10" destOrd="0" presId="urn:microsoft.com/office/officeart/2005/8/layout/radial1"/>
    <dgm:cxn modelId="{361F4304-2966-40A3-874D-3395F710E4C0}" type="presParOf" srcId="{3F8A6B83-8C55-42D4-94A5-68759F20C19E}" destId="{C9F10F0C-B1F5-44B2-9DAA-3F4B006AE6AF}" srcOrd="11" destOrd="0" presId="urn:microsoft.com/office/officeart/2005/8/layout/radial1"/>
    <dgm:cxn modelId="{B4B8AD38-DD72-4DD7-B904-E93184F0E648}" type="presParOf" srcId="{C9F10F0C-B1F5-44B2-9DAA-3F4B006AE6AF}" destId="{2E753D34-61BB-476F-A28F-28FC5BB53D31}" srcOrd="0" destOrd="0" presId="urn:microsoft.com/office/officeart/2005/8/layout/radial1"/>
    <dgm:cxn modelId="{86058AD0-0565-44B9-8A2F-90BB2A75124D}" type="presParOf" srcId="{3F8A6B83-8C55-42D4-94A5-68759F20C19E}" destId="{97027394-E6F6-4122-A632-499C99FFF8D4}" srcOrd="12" destOrd="0" presId="urn:microsoft.com/office/officeart/2005/8/layout/radial1"/>
    <dgm:cxn modelId="{8F47C096-8F55-42DE-9F58-94B042E3F8E7}" type="presParOf" srcId="{3F8A6B83-8C55-42D4-94A5-68759F20C19E}" destId="{CA3E7A00-8906-41E1-885E-EB9D94D85467}" srcOrd="13" destOrd="0" presId="urn:microsoft.com/office/officeart/2005/8/layout/radial1"/>
    <dgm:cxn modelId="{F41C834E-66DD-4BBC-AEED-1BF60E9797FD}" type="presParOf" srcId="{CA3E7A00-8906-41E1-885E-EB9D94D85467}" destId="{B93F9525-30CA-45D3-B236-87EFEBE3FA29}" srcOrd="0" destOrd="0" presId="urn:microsoft.com/office/officeart/2005/8/layout/radial1"/>
    <dgm:cxn modelId="{45C810B1-2EFB-44FB-A770-5730BEA4B984}" type="presParOf" srcId="{3F8A6B83-8C55-42D4-94A5-68759F20C19E}" destId="{1E8CAD3C-D779-4528-AEA7-8236858E1006}" srcOrd="1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410E7A7-1545-4F12-8B48-C01ACC2828F8}">
      <dsp:nvSpPr>
        <dsp:cNvPr id="0" name=""/>
        <dsp:cNvSpPr/>
      </dsp:nvSpPr>
      <dsp:spPr>
        <a:xfrm>
          <a:off x="3343478" y="2426522"/>
          <a:ext cx="1599850" cy="15998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3556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0" b="1" kern="1200" dirty="0" smtClean="0">
              <a:solidFill>
                <a:srgbClr val="C00000"/>
              </a:solidFill>
            </a:rPr>
            <a:t>7</a:t>
          </a:r>
          <a:endParaRPr lang="ru-RU" sz="8000" b="1" kern="1200" dirty="0">
            <a:solidFill>
              <a:srgbClr val="C00000"/>
            </a:solidFill>
          </a:endParaRPr>
        </a:p>
      </dsp:txBody>
      <dsp:txXfrm>
        <a:off x="3343478" y="2426522"/>
        <a:ext cx="1599850" cy="1599850"/>
      </dsp:txXfrm>
    </dsp:sp>
    <dsp:sp modelId="{EA6CB49C-7BAD-404C-8E65-C47385D29A99}">
      <dsp:nvSpPr>
        <dsp:cNvPr id="0" name=""/>
        <dsp:cNvSpPr/>
      </dsp:nvSpPr>
      <dsp:spPr>
        <a:xfrm rot="16200000">
          <a:off x="3742753" y="2008496"/>
          <a:ext cx="801300" cy="34750"/>
        </a:xfrm>
        <a:custGeom>
          <a:avLst/>
          <a:gdLst/>
          <a:ahLst/>
          <a:cxnLst/>
          <a:rect l="0" t="0" r="0" b="0"/>
          <a:pathLst>
            <a:path>
              <a:moveTo>
                <a:pt x="0" y="17375"/>
              </a:moveTo>
              <a:lnTo>
                <a:pt x="801300" y="17375"/>
              </a:lnTo>
            </a:path>
          </a:pathLst>
        </a:custGeom>
        <a:noFill/>
        <a:ln w="12700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6200000">
        <a:off x="4123371" y="2005839"/>
        <a:ext cx="40065" cy="40065"/>
      </dsp:txXfrm>
    </dsp:sp>
    <dsp:sp modelId="{F7C63514-4891-43A4-A076-4D8DBA2379F5}">
      <dsp:nvSpPr>
        <dsp:cNvPr id="0" name=""/>
        <dsp:cNvSpPr/>
      </dsp:nvSpPr>
      <dsp:spPr>
        <a:xfrm>
          <a:off x="3343478" y="25370"/>
          <a:ext cx="1599850" cy="15998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kern="1200" dirty="0" smtClean="0">
              <a:hlinkClick xmlns:r="http://schemas.openxmlformats.org/officeDocument/2006/relationships" r:id="" action="ppaction://hlinksldjump"/>
            </a:rPr>
            <a:t>1</a:t>
          </a:r>
          <a:endParaRPr lang="ru-RU" sz="4800" kern="1200" dirty="0"/>
        </a:p>
      </dsp:txBody>
      <dsp:txXfrm>
        <a:off x="3343478" y="25370"/>
        <a:ext cx="1599850" cy="1599850"/>
      </dsp:txXfrm>
    </dsp:sp>
    <dsp:sp modelId="{D2F6D6B6-B520-47EB-86C0-4CE49DE751CD}">
      <dsp:nvSpPr>
        <dsp:cNvPr id="0" name=""/>
        <dsp:cNvSpPr/>
      </dsp:nvSpPr>
      <dsp:spPr>
        <a:xfrm rot="19285714">
          <a:off x="4681401" y="2460525"/>
          <a:ext cx="801300" cy="34750"/>
        </a:xfrm>
        <a:custGeom>
          <a:avLst/>
          <a:gdLst/>
          <a:ahLst/>
          <a:cxnLst/>
          <a:rect l="0" t="0" r="0" b="0"/>
          <a:pathLst>
            <a:path>
              <a:moveTo>
                <a:pt x="0" y="17375"/>
              </a:moveTo>
              <a:lnTo>
                <a:pt x="801300" y="17375"/>
              </a:lnTo>
            </a:path>
          </a:pathLst>
        </a:custGeom>
        <a:noFill/>
        <a:ln w="12700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9285714">
        <a:off x="5062019" y="2457868"/>
        <a:ext cx="40065" cy="40065"/>
      </dsp:txXfrm>
    </dsp:sp>
    <dsp:sp modelId="{B7636EB5-74EA-4424-AC19-E207852F7E54}">
      <dsp:nvSpPr>
        <dsp:cNvPr id="0" name=""/>
        <dsp:cNvSpPr/>
      </dsp:nvSpPr>
      <dsp:spPr>
        <a:xfrm>
          <a:off x="5220774" y="929428"/>
          <a:ext cx="1599850" cy="15998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kern="1200" dirty="0" smtClean="0">
              <a:hlinkClick xmlns:r="http://schemas.openxmlformats.org/officeDocument/2006/relationships" r:id="" action="ppaction://hlinksldjump"/>
            </a:rPr>
            <a:t>2</a:t>
          </a:r>
          <a:endParaRPr lang="ru-RU" sz="4800" kern="1200" dirty="0" smtClean="0"/>
        </a:p>
      </dsp:txBody>
      <dsp:txXfrm>
        <a:off x="5220774" y="929428"/>
        <a:ext cx="1599850" cy="1599850"/>
      </dsp:txXfrm>
    </dsp:sp>
    <dsp:sp modelId="{EEB87C54-E373-49F5-B957-B24FCCA0A7EE}">
      <dsp:nvSpPr>
        <dsp:cNvPr id="0" name=""/>
        <dsp:cNvSpPr/>
      </dsp:nvSpPr>
      <dsp:spPr>
        <a:xfrm rot="771429">
          <a:off x="4913228" y="3476225"/>
          <a:ext cx="801300" cy="34750"/>
        </a:xfrm>
        <a:custGeom>
          <a:avLst/>
          <a:gdLst/>
          <a:ahLst/>
          <a:cxnLst/>
          <a:rect l="0" t="0" r="0" b="0"/>
          <a:pathLst>
            <a:path>
              <a:moveTo>
                <a:pt x="0" y="17375"/>
              </a:moveTo>
              <a:lnTo>
                <a:pt x="801300" y="17375"/>
              </a:lnTo>
            </a:path>
          </a:pathLst>
        </a:custGeom>
        <a:noFill/>
        <a:ln w="12700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771429">
        <a:off x="5293846" y="3473568"/>
        <a:ext cx="40065" cy="40065"/>
      </dsp:txXfrm>
    </dsp:sp>
    <dsp:sp modelId="{20CFF4CD-7296-4042-B1E5-158A851BF725}">
      <dsp:nvSpPr>
        <dsp:cNvPr id="0" name=""/>
        <dsp:cNvSpPr/>
      </dsp:nvSpPr>
      <dsp:spPr>
        <a:xfrm>
          <a:off x="5684428" y="2960828"/>
          <a:ext cx="1599850" cy="15998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kern="1200" dirty="0" smtClean="0">
              <a:hlinkClick xmlns:r="http://schemas.openxmlformats.org/officeDocument/2006/relationships" r:id="" action="ppaction://hlinksldjump"/>
            </a:rPr>
            <a:t>3</a:t>
          </a:r>
          <a:endParaRPr lang="ru-RU" sz="4800" kern="1200" dirty="0" smtClean="0"/>
        </a:p>
      </dsp:txBody>
      <dsp:txXfrm>
        <a:off x="5684428" y="2960828"/>
        <a:ext cx="1599850" cy="1599850"/>
      </dsp:txXfrm>
    </dsp:sp>
    <dsp:sp modelId="{35501EAF-4DFE-4B92-B7FC-20B600625A37}">
      <dsp:nvSpPr>
        <dsp:cNvPr id="0" name=""/>
        <dsp:cNvSpPr/>
      </dsp:nvSpPr>
      <dsp:spPr>
        <a:xfrm rot="3857143">
          <a:off x="4263663" y="4290753"/>
          <a:ext cx="801300" cy="34750"/>
        </a:xfrm>
        <a:custGeom>
          <a:avLst/>
          <a:gdLst/>
          <a:ahLst/>
          <a:cxnLst/>
          <a:rect l="0" t="0" r="0" b="0"/>
          <a:pathLst>
            <a:path>
              <a:moveTo>
                <a:pt x="0" y="17375"/>
              </a:moveTo>
              <a:lnTo>
                <a:pt x="801300" y="17375"/>
              </a:lnTo>
            </a:path>
          </a:pathLst>
        </a:custGeom>
        <a:noFill/>
        <a:ln w="12700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3857143">
        <a:off x="4644281" y="4288096"/>
        <a:ext cx="40065" cy="40065"/>
      </dsp:txXfrm>
    </dsp:sp>
    <dsp:sp modelId="{7FC61D4F-A3C9-4701-9F25-92C118A7A7C6}">
      <dsp:nvSpPr>
        <dsp:cNvPr id="0" name=""/>
        <dsp:cNvSpPr/>
      </dsp:nvSpPr>
      <dsp:spPr>
        <a:xfrm>
          <a:off x="4385299" y="4589884"/>
          <a:ext cx="1599850" cy="15998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kern="1200" dirty="0" smtClean="0">
              <a:hlinkClick xmlns:r="http://schemas.openxmlformats.org/officeDocument/2006/relationships" r:id="" action="ppaction://hlinksldjump"/>
            </a:rPr>
            <a:t>4</a:t>
          </a:r>
          <a:endParaRPr lang="ru-RU" sz="4800" kern="1200" dirty="0" smtClean="0"/>
        </a:p>
      </dsp:txBody>
      <dsp:txXfrm>
        <a:off x="4385299" y="4589884"/>
        <a:ext cx="1599850" cy="1599850"/>
      </dsp:txXfrm>
    </dsp:sp>
    <dsp:sp modelId="{C1156547-073A-4977-845B-A748016E48BD}">
      <dsp:nvSpPr>
        <dsp:cNvPr id="0" name=""/>
        <dsp:cNvSpPr/>
      </dsp:nvSpPr>
      <dsp:spPr>
        <a:xfrm rot="6942857">
          <a:off x="3221843" y="4290753"/>
          <a:ext cx="801300" cy="34750"/>
        </a:xfrm>
        <a:custGeom>
          <a:avLst/>
          <a:gdLst/>
          <a:ahLst/>
          <a:cxnLst/>
          <a:rect l="0" t="0" r="0" b="0"/>
          <a:pathLst>
            <a:path>
              <a:moveTo>
                <a:pt x="0" y="17375"/>
              </a:moveTo>
              <a:lnTo>
                <a:pt x="801300" y="17375"/>
              </a:lnTo>
            </a:path>
          </a:pathLst>
        </a:custGeom>
        <a:noFill/>
        <a:ln w="12700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6942857">
        <a:off x="3602461" y="4288096"/>
        <a:ext cx="40065" cy="40065"/>
      </dsp:txXfrm>
    </dsp:sp>
    <dsp:sp modelId="{4D343DFC-F9EE-47D0-87AC-3491BA37DF22}">
      <dsp:nvSpPr>
        <dsp:cNvPr id="0" name=""/>
        <dsp:cNvSpPr/>
      </dsp:nvSpPr>
      <dsp:spPr>
        <a:xfrm>
          <a:off x="2301658" y="4589884"/>
          <a:ext cx="1599850" cy="15998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kern="1200" dirty="0" smtClean="0">
              <a:hlinkClick xmlns:r="http://schemas.openxmlformats.org/officeDocument/2006/relationships" r:id="" action="ppaction://hlinksldjump"/>
            </a:rPr>
            <a:t>5</a:t>
          </a:r>
          <a:endParaRPr lang="ru-RU" sz="4800" kern="1200" dirty="0" smtClean="0"/>
        </a:p>
      </dsp:txBody>
      <dsp:txXfrm>
        <a:off x="2301658" y="4589884"/>
        <a:ext cx="1599850" cy="1599850"/>
      </dsp:txXfrm>
    </dsp:sp>
    <dsp:sp modelId="{C9F10F0C-B1F5-44B2-9DAA-3F4B006AE6AF}">
      <dsp:nvSpPr>
        <dsp:cNvPr id="0" name=""/>
        <dsp:cNvSpPr/>
      </dsp:nvSpPr>
      <dsp:spPr>
        <a:xfrm rot="10028571">
          <a:off x="2572278" y="3476225"/>
          <a:ext cx="801300" cy="34750"/>
        </a:xfrm>
        <a:custGeom>
          <a:avLst/>
          <a:gdLst/>
          <a:ahLst/>
          <a:cxnLst/>
          <a:rect l="0" t="0" r="0" b="0"/>
          <a:pathLst>
            <a:path>
              <a:moveTo>
                <a:pt x="0" y="17375"/>
              </a:moveTo>
              <a:lnTo>
                <a:pt x="801300" y="17375"/>
              </a:lnTo>
            </a:path>
          </a:pathLst>
        </a:custGeom>
        <a:noFill/>
        <a:ln w="12700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028571">
        <a:off x="2952896" y="3473568"/>
        <a:ext cx="40065" cy="40065"/>
      </dsp:txXfrm>
    </dsp:sp>
    <dsp:sp modelId="{97027394-E6F6-4122-A632-499C99FFF8D4}">
      <dsp:nvSpPr>
        <dsp:cNvPr id="0" name=""/>
        <dsp:cNvSpPr/>
      </dsp:nvSpPr>
      <dsp:spPr>
        <a:xfrm>
          <a:off x="1002529" y="2960828"/>
          <a:ext cx="1599850" cy="15998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kern="1200" dirty="0" smtClean="0">
              <a:hlinkClick xmlns:r="http://schemas.openxmlformats.org/officeDocument/2006/relationships" r:id="" action="ppaction://hlinksldjump"/>
            </a:rPr>
            <a:t>6</a:t>
          </a:r>
          <a:endParaRPr lang="ru-RU" sz="4800" kern="1200" dirty="0" smtClean="0"/>
        </a:p>
      </dsp:txBody>
      <dsp:txXfrm>
        <a:off x="1002529" y="2960828"/>
        <a:ext cx="1599850" cy="1599850"/>
      </dsp:txXfrm>
    </dsp:sp>
    <dsp:sp modelId="{CA3E7A00-8906-41E1-885E-EB9D94D85467}">
      <dsp:nvSpPr>
        <dsp:cNvPr id="0" name=""/>
        <dsp:cNvSpPr/>
      </dsp:nvSpPr>
      <dsp:spPr>
        <a:xfrm rot="13114286">
          <a:off x="2804105" y="2460525"/>
          <a:ext cx="801300" cy="34750"/>
        </a:xfrm>
        <a:custGeom>
          <a:avLst/>
          <a:gdLst/>
          <a:ahLst/>
          <a:cxnLst/>
          <a:rect l="0" t="0" r="0" b="0"/>
          <a:pathLst>
            <a:path>
              <a:moveTo>
                <a:pt x="0" y="17375"/>
              </a:moveTo>
              <a:lnTo>
                <a:pt x="801300" y="17375"/>
              </a:lnTo>
            </a:path>
          </a:pathLst>
        </a:custGeom>
        <a:noFill/>
        <a:ln w="12700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3114286">
        <a:off x="3184723" y="2457868"/>
        <a:ext cx="40065" cy="40065"/>
      </dsp:txXfrm>
    </dsp:sp>
    <dsp:sp modelId="{1E8CAD3C-D779-4528-AEA7-8236858E1006}">
      <dsp:nvSpPr>
        <dsp:cNvPr id="0" name=""/>
        <dsp:cNvSpPr/>
      </dsp:nvSpPr>
      <dsp:spPr>
        <a:xfrm>
          <a:off x="1466182" y="929428"/>
          <a:ext cx="1599850" cy="15998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kern="1200" dirty="0" smtClean="0">
              <a:hlinkClick xmlns:r="http://schemas.openxmlformats.org/officeDocument/2006/relationships" r:id="" action="ppaction://hlinksldjump"/>
            </a:rPr>
            <a:t>7</a:t>
          </a:r>
          <a:endParaRPr lang="ru-RU" sz="4800" kern="1200" dirty="0" smtClean="0"/>
        </a:p>
      </dsp:txBody>
      <dsp:txXfrm>
        <a:off x="1466182" y="929428"/>
        <a:ext cx="1599850" cy="15998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0"/>
          <p:cNvSpPr>
            <a:spLocks noGrp="1"/>
          </p:cNvSpPr>
          <p:nvPr>
            <p:ph type="ctrTitle"/>
          </p:nvPr>
        </p:nvSpPr>
        <p:spPr>
          <a:xfrm>
            <a:off x="722376" y="2688336"/>
            <a:ext cx="7772400" cy="3108960"/>
          </a:xfrm>
        </p:spPr>
        <p:txBody>
          <a:bodyPr anchor="t" anchorCtr="0">
            <a:noAutofit/>
          </a:bodyPr>
          <a:lstStyle>
            <a:lvl1pPr algn="ctr">
              <a:defRPr lang="en-US" sz="6200" b="1" cap="none" spc="0" dirty="0" smtClean="0">
                <a:ln w="1905"/>
                <a:gradFill>
                  <a:gsLst>
                    <a:gs pos="0">
                      <a:schemeClr val="tx2">
                        <a:shade val="30000"/>
                        <a:satMod val="255000"/>
                      </a:schemeClr>
                    </a:gs>
                    <a:gs pos="58000">
                      <a:schemeClr val="tx2">
                        <a:tint val="90000"/>
                        <a:satMod val="300000"/>
                      </a:schemeClr>
                    </a:gs>
                    <a:gs pos="100000">
                      <a:schemeClr val="tx2">
                        <a:tint val="80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4" name="Rectangle 26"/>
          <p:cNvSpPr>
            <a:spLocks noGrp="1"/>
          </p:cNvSpPr>
          <p:nvPr>
            <p:ph type="subTitle" idx="1"/>
          </p:nvPr>
        </p:nvSpPr>
        <p:spPr>
          <a:xfrm>
            <a:off x="722376" y="1133856"/>
            <a:ext cx="7772400" cy="1508760"/>
          </a:xfrm>
        </p:spPr>
        <p:txBody>
          <a:bodyPr anchor="b">
            <a:normAutofit/>
          </a:bodyPr>
          <a:lstStyle>
            <a:lvl1pPr marL="0" indent="0" algn="ctr">
              <a:buNone/>
              <a:defRPr lang="en-US" sz="2200" b="0">
                <a:solidFill>
                  <a:schemeClr val="tx2">
                    <a:shade val="55000"/>
                  </a:schemeClr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8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fld id="{5B106E36-FD25-4E2D-B0AA-010F637433A0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9" name="Rectangle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5" name="Rectangle 2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33" y="1290"/>
                </a:cxn>
                <a:cxn ang="0">
                  <a:pos x="0" y="1290"/>
                </a:cxn>
                <a:cxn ang="0">
                  <a:pos x="6" y="3210"/>
                </a:cxn>
                <a:cxn ang="0">
                  <a:pos x="5550" y="3216"/>
                </a:cxn>
                <a:cxn ang="0">
                  <a:pos x="5550" y="0"/>
                </a:cxn>
                <a:cxn ang="0">
                  <a:pos x="335" y="0"/>
                </a:cxn>
                <a:cxn ang="0">
                  <a:pos x="335" y="0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8201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8202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8F6F69-A72F-42D3-BF0F-C2D164A861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7A167D-0786-486B-8687-26CE968912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33CE34-2B67-445B-ADAC-AEC3746CF4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9B0CC7-EEBF-4245-BB2B-EC60929DD0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685E35-4F66-49DB-B77F-364E97EBBC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33F041-2378-4532-9E03-A6F22234C1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20ADCF-1E36-4E90-A26C-58CD55D890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AC0591-432F-4C11-90C1-55B2C2B745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BE49DC-1207-4B1B-8EEB-BA23C4D485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216F7F-1E9B-4D2C-A888-72DD659EB1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BDDC5-934E-4DC8-89AB-14A88317BD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E43C81-B20C-40CB-AF7E-DA0507705523}" type="datetimeFigureOut">
              <a:rPr lang="ru-RU"/>
              <a:pPr>
                <a:defRPr/>
              </a:pPr>
              <a:t>29.03.2012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F4F434-EFE6-4BD2-8E54-0D13371BF4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1EF5C-5883-4050-819D-FF3A8E0798F6}" type="datetimeFigureOut">
              <a:rPr lang="ru-RU"/>
              <a:pPr>
                <a:defRPr/>
              </a:pPr>
              <a:t>29.03.2012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F197B1-FE15-4815-84E0-33A9B290FC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8BC88-152A-4483-AD63-8DB4E3D8A263}" type="datetimeFigureOut">
              <a:rPr lang="ru-RU"/>
              <a:pPr>
                <a:defRPr/>
              </a:pPr>
              <a:t>29.03.2012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3CC5CE-8D5E-49A1-B8C5-DE0DDB2740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59A8AF-A0DE-4F17-BAEB-CF282CD2A316}" type="datetimeFigureOut">
              <a:rPr lang="ru-RU"/>
              <a:pPr>
                <a:defRPr/>
              </a:pPr>
              <a:t>29.03.2012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F8D1F5-106A-415D-9B1B-CCC6BA3531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82E39B-BA7B-4A1C-BC3D-E0A0547BC054}" type="datetimeFigureOut">
              <a:rPr lang="ru-RU"/>
              <a:pPr>
                <a:defRPr/>
              </a:pPr>
              <a:t>29.03.2012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5A954-8B94-4642-9AE1-3B5EC51637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C66BEC-4AD8-4F94-962A-D3B2B7BF1509}" type="datetimeFigureOut">
              <a:rPr lang="ru-RU"/>
              <a:pPr>
                <a:defRPr/>
              </a:pPr>
              <a:t>29.03.2012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87188E-CD82-4FF6-867B-015B17012D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44F01-64E2-49EE-8836-6DDDDB7CBB34}" type="datetimeFigureOut">
              <a:rPr lang="ru-RU"/>
              <a:pPr>
                <a:defRPr/>
              </a:pPr>
              <a:t>29.03.2012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6175F-5BE2-42C2-BF0A-89E574731F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690563" y="491696"/>
            <a:ext cx="7762875" cy="5874608"/>
          </a:xfrm>
          <a:prstGeom prst="roundRect">
            <a:avLst>
              <a:gd name="adj" fmla="val 2238"/>
            </a:avLst>
          </a:prstGeom>
          <a:gradFill rotWithShape="1">
            <a:gsLst>
              <a:gs pos="0">
                <a:schemeClr val="bg1">
                  <a:satMod val="300000"/>
                  <a:alpha val="50000"/>
                </a:schemeClr>
              </a:gs>
              <a:gs pos="35000">
                <a:schemeClr val="bg1">
                  <a:satMod val="300000"/>
                  <a:alpha val="87000"/>
                </a:schemeClr>
              </a:gs>
              <a:gs pos="50000">
                <a:schemeClr val="bg1">
                  <a:satMod val="300000"/>
                  <a:alpha val="92000"/>
                </a:schemeClr>
              </a:gs>
              <a:gs pos="60000">
                <a:schemeClr val="bg1">
                  <a:satMod val="300000"/>
                  <a:alpha val="89000"/>
                </a:schemeClr>
              </a:gs>
              <a:gs pos="100000">
                <a:schemeClr val="bg1">
                  <a:satMod val="300000"/>
                  <a:alpha val="55000"/>
                </a:schemeClr>
              </a:gs>
            </a:gsLst>
            <a:lin ang="5400000" scaled="1"/>
          </a:gradFill>
          <a:ln>
            <a:noFill/>
          </a:ln>
          <a:effectLst>
            <a:outerShdw blurRad="63500" dist="45720" dir="5400000" algn="t" rotWithShape="0">
              <a:schemeClr val="bg2">
                <a:shade val="30000"/>
                <a:satMod val="250000"/>
                <a:alpha val="90000"/>
              </a:scheme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500000"/>
            </a:lightRig>
          </a:scene3d>
          <a:sp3d contourW="6350" prstMaterial="powder">
            <a:bevelT w="50800" h="63500"/>
            <a:contourClr>
              <a:schemeClr val="bg2">
                <a:shade val="90000"/>
                <a:lumMod val="55000"/>
              </a:schemeClr>
            </a:contourClr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777240" y="795996"/>
            <a:ext cx="7589520" cy="3112843"/>
          </a:xfrm>
        </p:spPr>
        <p:txBody>
          <a:bodyPr anchor="b">
            <a:normAutofit/>
          </a:bodyPr>
          <a:lstStyle>
            <a:lvl1pPr algn="ctr">
              <a:buNone/>
              <a:defRPr lang="en-US" sz="6200" b="1" cap="none" spc="0" dirty="0">
                <a:ln w="1905"/>
                <a:gradFill>
                  <a:gsLst>
                    <a:gs pos="0">
                      <a:schemeClr val="tx2">
                        <a:shade val="30000"/>
                        <a:satMod val="255000"/>
                      </a:schemeClr>
                    </a:gs>
                    <a:gs pos="58000">
                      <a:schemeClr val="tx2">
                        <a:tint val="90000"/>
                        <a:satMod val="300000"/>
                      </a:schemeClr>
                    </a:gs>
                    <a:gs pos="100000">
                      <a:schemeClr val="tx2">
                        <a:tint val="80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>
          <a:xfrm>
            <a:off x="777240" y="3948552"/>
            <a:ext cx="7589520" cy="1509712"/>
          </a:xfrm>
        </p:spPr>
        <p:txBody>
          <a:bodyPr anchor="t">
            <a:normAutofit/>
          </a:bodyPr>
          <a:lstStyle>
            <a:lvl1pPr indent="0" algn="ctr">
              <a:buNone/>
              <a:defRPr lang="en-US" sz="2200" b="0" smtClean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>
          <a:xfrm>
            <a:off x="762000" y="5958840"/>
            <a:ext cx="2133600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>
          <a:xfrm>
            <a:off x="3124200" y="5958840"/>
            <a:ext cx="28956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>
          <a:xfrm>
            <a:off x="6248400" y="5958840"/>
            <a:ext cx="21336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0E003-556A-479F-A931-9A67A069F33D}" type="datetimeFigureOut">
              <a:rPr lang="ru-RU"/>
              <a:pPr>
                <a:defRPr/>
              </a:pPr>
              <a:t>29.03.2012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DA285-A0DD-4BFB-B29F-3E2B3C7536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3C763A-C032-4A79-991E-195A5A1DD2A2}" type="datetimeFigureOut">
              <a:rPr lang="ru-RU"/>
              <a:pPr>
                <a:defRPr/>
              </a:pPr>
              <a:t>29.03.2012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7D533-35A9-4B76-BA62-C807840047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12850F-3968-4879-8074-1751842D1D88}" type="datetimeFigureOut">
              <a:rPr lang="ru-RU"/>
              <a:pPr>
                <a:defRPr/>
              </a:pPr>
              <a:t>29.03.2012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D55E59-6096-4A37-8106-17BF86E7A2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FCE0FA-62FD-40AE-8DA8-CF8A78B08071}" type="datetimeFigureOut">
              <a:rPr lang="ru-RU"/>
              <a:pPr>
                <a:defRPr/>
              </a:pPr>
              <a:t>29.03.2012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7BCBF3-1AFF-42FC-95EC-205B9425E2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C6563-5D84-4088-8049-44B7AC833125}" type="datetimeFigureOut">
              <a:rPr lang="ru-RU"/>
              <a:pPr>
                <a:defRPr/>
              </a:pPr>
              <a:t>29.03.2012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733045-BC2F-442E-9D13-DD9BC23F75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B7649-A2B7-49A5-9B98-11BFC4672CA8}" type="datetimeFigureOut">
              <a:rPr lang="ru-RU"/>
              <a:pPr>
                <a:defRPr/>
              </a:pPr>
              <a:t>29.03.2012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C24C7-48F3-4BD0-AA1A-B51E83BDB4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2A270A-F493-45C6-880C-0A3B1CB39174}" type="datetimeFigureOut">
              <a:rPr lang="ru-RU"/>
              <a:pPr>
                <a:defRPr/>
              </a:pPr>
              <a:t>29.03.2012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7FF5B2-6699-4E89-812B-4C572F6CD9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E42D7-1F6D-4F9D-852B-B2B17AB2B038}" type="datetimeFigureOut">
              <a:rPr lang="ru-RU"/>
              <a:pPr>
                <a:defRPr/>
              </a:pPr>
              <a:t>29.03.2012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8CB05-F0A1-4982-9FE4-72478D92D3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AE7E50-1780-4BAA-AB33-31A8FDDB5C87}" type="datetimeFigureOut">
              <a:rPr lang="ru-RU"/>
              <a:pPr>
                <a:defRPr/>
              </a:pPr>
              <a:t>29.03.2012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65EB21-B5A0-4E82-9973-DA024B41DE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9FA93-F40B-4564-83FF-81A69ADDBCE0}" type="datetimeFigureOut">
              <a:rPr lang="ru-RU"/>
              <a:pPr>
                <a:defRPr/>
              </a:pPr>
              <a:t>29.03.2012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0A53E-1870-47D8-88BE-9380E54245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7E087-68F6-4D01-87F1-466317C07A91}" type="datetimeFigureOut">
              <a:rPr lang="ru-RU"/>
              <a:pPr>
                <a:defRPr/>
              </a:pPr>
              <a:t>29.03.2012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75367F-22DD-42B4-A77B-95F8BD8F09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32D38-B31B-4CF0-9F5E-A006EA0EF9FD}" type="datetimeFigureOut">
              <a:rPr lang="ru-RU"/>
              <a:pPr>
                <a:defRPr/>
              </a:pPr>
              <a:t>29.03.2012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82243-1709-4467-AA3A-4770C17023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2D71A-107B-4B53-A234-880506F8C705}" type="datetimeFigureOut">
              <a:rPr lang="ru-RU"/>
              <a:pPr>
                <a:defRPr/>
              </a:pPr>
              <a:t>29.03.2012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335A8D-1798-4A63-B26E-5F6CDD369F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8D56CA-A829-473D-8F5E-3EA20C0419D1}" type="datetimeFigureOut">
              <a:rPr lang="ru-RU"/>
              <a:pPr>
                <a:defRPr/>
              </a:pPr>
              <a:t>29.03.2012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6B0A83-6F88-480E-855C-81759AEA4A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709DFE-7F36-4DAC-BF46-4FD96BD7D9B1}" type="datetimeFigureOut">
              <a:rPr lang="ru-RU"/>
              <a:pPr>
                <a:defRPr/>
              </a:pPr>
              <a:t>29.03.2012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F39093-C32D-47C6-ADF9-ACAA1A0FD1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 rot="16200000">
            <a:off x="-1965960" y="2785402"/>
            <a:ext cx="5760720" cy="914400"/>
          </a:xfrm>
        </p:spPr>
        <p:txBody>
          <a:bodyPr lIns="91440" rIns="91440" anchor="ctr">
            <a:noAutofit/>
          </a:bodyPr>
          <a:lstStyle>
            <a:lvl1pPr algn="ctr">
              <a:defRPr sz="3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1600200" y="547468"/>
            <a:ext cx="3383280" cy="639762"/>
          </a:xfrm>
          <a:prstGeom prst="roundRect">
            <a:avLst>
              <a:gd name="adj" fmla="val 6772"/>
            </a:avLst>
          </a:prstGeom>
          <a:solidFill>
            <a:schemeClr val="bg1">
              <a:alpha val="55000"/>
            </a:schemeClr>
          </a:solidFill>
          <a:ln w="12700">
            <a:solidFill>
              <a:schemeClr val="bg1"/>
            </a:solidFill>
          </a:ln>
        </p:spPr>
        <p:txBody>
          <a:bodyPr lIns="91440" tIns="91440" rIns="91440" bIns="91440" anchor="ctr">
            <a:noAutofit/>
          </a:bodyPr>
          <a:lstStyle>
            <a:lvl1pPr marL="0" indent="0" algn="l">
              <a:buNone/>
              <a:defRPr sz="16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1600200" y="1322362"/>
            <a:ext cx="3383280" cy="4800600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body" sz="quarter" idx="3"/>
          </p:nvPr>
        </p:nvSpPr>
        <p:spPr>
          <a:xfrm>
            <a:off x="5128846" y="547468"/>
            <a:ext cx="3383280" cy="639762"/>
          </a:xfrm>
          <a:prstGeom prst="roundRect">
            <a:avLst>
              <a:gd name="adj" fmla="val 5673"/>
            </a:avLst>
          </a:prstGeom>
          <a:solidFill>
            <a:schemeClr val="bg1">
              <a:alpha val="55000"/>
            </a:schemeClr>
          </a:solidFill>
          <a:ln w="12700">
            <a:solidFill>
              <a:schemeClr val="bg1"/>
            </a:solidFill>
          </a:ln>
        </p:spPr>
        <p:txBody>
          <a:bodyPr lIns="91440" tIns="91440" rIns="91440" bIns="91440" anchor="ctr">
            <a:noAutofit/>
          </a:bodyPr>
          <a:lstStyle>
            <a:lvl1pPr marL="0" indent="0" algn="l">
              <a:buNone/>
              <a:defRPr sz="16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Rectangle 5"/>
          <p:cNvSpPr>
            <a:spLocks noGrp="1"/>
          </p:cNvSpPr>
          <p:nvPr>
            <p:ph sz="quarter" idx="4"/>
          </p:nvPr>
        </p:nvSpPr>
        <p:spPr>
          <a:xfrm>
            <a:off x="5128846" y="1322362"/>
            <a:ext cx="3383280" cy="4800600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2"/>
          </p:nvPr>
        </p:nvSpPr>
        <p:spPr>
          <a:xfrm>
            <a:off x="6553200" y="6214404"/>
            <a:ext cx="21336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3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 rot="16200000">
            <a:off x="-1828801" y="2888565"/>
            <a:ext cx="5486400" cy="914400"/>
          </a:xfrm>
        </p:spPr>
        <p:txBody>
          <a:bodyPr anchor="b">
            <a:normAutofit/>
            <a:scene3d>
              <a:camera prst="orthographicFront"/>
              <a:lightRig rig="soft" dir="t">
                <a:rot lat="0" lon="0" rev="2100000"/>
              </a:lightRig>
            </a:scene3d>
            <a:sp3d prstMaterial="matte"/>
          </a:bodyPr>
          <a:lstStyle>
            <a:lvl1pPr algn="l">
              <a:defRPr sz="2800" b="1">
                <a:solidFill>
                  <a:schemeClr val="tx2"/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2590800" y="602566"/>
            <a:ext cx="5943600" cy="54864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body" sz="half" idx="2"/>
          </p:nvPr>
        </p:nvSpPr>
        <p:spPr>
          <a:xfrm rot="16200000">
            <a:off x="-859303" y="2888566"/>
            <a:ext cx="5486400" cy="914400"/>
          </a:xfrm>
        </p:spPr>
        <p:txBody>
          <a:bodyPr lIns="91440" rIns="91440"/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>
          <a:xfrm>
            <a:off x="6553200" y="6214404"/>
            <a:ext cx="21336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740812" y="794822"/>
            <a:ext cx="3960051" cy="5294376"/>
          </a:xfrm>
          <a:prstGeom prst="roundRect">
            <a:avLst>
              <a:gd name="adj" fmla="val 3541"/>
            </a:avLst>
          </a:prstGeom>
          <a:solidFill>
            <a:srgbClr val="FFFFFF">
              <a:alpha val="40000"/>
            </a:srgb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5277728" y="3501743"/>
            <a:ext cx="3200400" cy="1143000"/>
          </a:xfrm>
        </p:spPr>
        <p:txBody>
          <a:bodyPr anchor="t">
            <a:noAutofit/>
            <a:scene3d>
              <a:camera prst="orthographicFront"/>
              <a:lightRig rig="soft" dir="t">
                <a:rot lat="0" lon="0" rev="2100000"/>
              </a:lightRig>
            </a:scene3d>
            <a:sp3d prstMaterial="matte"/>
          </a:bodyPr>
          <a:lstStyle>
            <a:lvl1pPr algn="ctr">
              <a:buNone/>
              <a:defRPr sz="2600" b="1">
                <a:solidFill>
                  <a:schemeClr val="tx2"/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pic" idx="1"/>
          </p:nvPr>
        </p:nvSpPr>
        <p:spPr>
          <a:xfrm>
            <a:off x="527537" y="821202"/>
            <a:ext cx="4550899" cy="5215597"/>
          </a:xfrm>
          <a:prstGeom prst="roundRect">
            <a:avLst>
              <a:gd name="adj" fmla="val 622"/>
            </a:avLst>
          </a:prstGeom>
          <a:solidFill>
            <a:schemeClr val="bg1">
              <a:lumMod val="85000"/>
            </a:schemeClr>
          </a:solidFill>
          <a:ln w="101600">
            <a:solidFill>
              <a:srgbClr val="FFFFFF"/>
            </a:solidFill>
            <a:miter lim="800000"/>
          </a:ln>
          <a:effectLst>
            <a:outerShdw blurRad="65000" dist="25000" dir="5400000" algn="t" rotWithShape="0">
              <a:schemeClr val="bg2">
                <a:shade val="30000"/>
                <a:satMod val="250000"/>
                <a:alpha val="85000"/>
              </a:schemeClr>
            </a:outerShdw>
          </a:effectLst>
          <a:scene3d>
            <a:camera prst="orthographicFront"/>
            <a:lightRig rig="soft" dir="t">
              <a:rot lat="0" lon="0" rev="20100000"/>
            </a:lightRig>
          </a:scene3d>
          <a:sp3d contourW="3810">
            <a:bevelT w="95250" h="25400"/>
            <a:contourClr>
              <a:schemeClr val="bg2">
                <a:shade val="45000"/>
                <a:satMod val="145000"/>
              </a:schemeClr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>
            <a:lvl1pPr>
              <a:buNone/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 sz="2000" smtClean="0"/>
              <a:t>Вставка рисунка</a:t>
            </a:r>
            <a:endParaRPr lang="en-US" sz="2000" dirty="0"/>
          </a:p>
        </p:txBody>
      </p:sp>
      <p:sp>
        <p:nvSpPr>
          <p:cNvPr id="4" name="Rectangle 4"/>
          <p:cNvSpPr>
            <a:spLocks noGrp="1"/>
          </p:cNvSpPr>
          <p:nvPr>
            <p:ph type="body" sz="half" idx="2"/>
          </p:nvPr>
        </p:nvSpPr>
        <p:spPr>
          <a:xfrm>
            <a:off x="5277728" y="1600200"/>
            <a:ext cx="3200400" cy="1825343"/>
          </a:xfrm>
        </p:spPr>
        <p:txBody>
          <a:bodyPr bIns="0" anchor="b">
            <a:normAutofit/>
          </a:bodyPr>
          <a:lstStyle>
            <a:lvl1pPr marL="0" marR="0" indent="0" algn="ctr">
              <a:buFontTx/>
              <a:buNone/>
              <a:defRPr sz="1300">
                <a:solidFill>
                  <a:schemeClr val="tx1">
                    <a:tint val="95000"/>
                  </a:schemeClr>
                </a:solidFill>
              </a:defRPr>
            </a:lvl1pPr>
            <a:lvl2pPr marL="460375" marR="0" indent="-112713">
              <a:buFontTx/>
              <a:buNone/>
              <a:defRPr sz="1200"/>
            </a:lvl2pPr>
            <a:lvl3pPr marL="914400" marR="0" indent="-117475">
              <a:buFontTx/>
              <a:buNone/>
              <a:defRPr sz="1000"/>
            </a:lvl3pPr>
            <a:lvl4pPr marL="1316038" marR="0" indent="-112713">
              <a:buFontTx/>
              <a:buNone/>
              <a:defRPr sz="900"/>
            </a:lvl4pPr>
            <a:lvl5pPr marL="1711325" marR="0" indent="-117475"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342900" y="228600"/>
            <a:ext cx="8458200" cy="6400800"/>
          </a:xfrm>
          <a:prstGeom prst="roundRect">
            <a:avLst>
              <a:gd name="adj" fmla="val 2238"/>
            </a:avLst>
          </a:prstGeom>
          <a:gradFill rotWithShape="1">
            <a:gsLst>
              <a:gs pos="0">
                <a:schemeClr val="bg1">
                  <a:satMod val="300000"/>
                  <a:alpha val="50000"/>
                </a:schemeClr>
              </a:gs>
              <a:gs pos="35000">
                <a:schemeClr val="bg1">
                  <a:satMod val="300000"/>
                  <a:alpha val="87000"/>
                </a:schemeClr>
              </a:gs>
              <a:gs pos="50000">
                <a:schemeClr val="bg1">
                  <a:satMod val="300000"/>
                  <a:alpha val="92000"/>
                </a:schemeClr>
              </a:gs>
              <a:gs pos="60000">
                <a:schemeClr val="bg1">
                  <a:satMod val="300000"/>
                  <a:alpha val="89000"/>
                </a:schemeClr>
              </a:gs>
              <a:gs pos="100000">
                <a:schemeClr val="bg1">
                  <a:satMod val="300000"/>
                  <a:alpha val="55000"/>
                </a:schemeClr>
              </a:gs>
            </a:gsLst>
            <a:lin ang="5400000" scaled="1"/>
          </a:gradFill>
          <a:ln>
            <a:noFill/>
          </a:ln>
          <a:effectLst>
            <a:outerShdw blurRad="63500" dist="45720" dir="5400000" algn="t" rotWithShape="0">
              <a:schemeClr val="bg2">
                <a:shade val="30000"/>
                <a:satMod val="250000"/>
                <a:alpha val="90000"/>
              </a:scheme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500000"/>
            </a:lightRig>
          </a:scene3d>
          <a:sp3d contourW="6350" prstMaterial="powder">
            <a:bevelT w="50800" h="63500"/>
            <a:contourClr>
              <a:schemeClr val="bg2">
                <a:shade val="90000"/>
                <a:lumMod val="55000"/>
              </a:schemeClr>
            </a:contourClr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" name="Rectangle 10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 anchor="b" anchorCtr="0">
            <a:normAutofit/>
            <a:scene3d>
              <a:camera prst="orthographicFront"/>
              <a:lightRig rig="soft" dir="t">
                <a:rot lat="0" lon="0" rev="2100000"/>
              </a:lightRig>
            </a:scene3d>
            <a:sp3d prstMaterial="matte"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Rectangle 1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lIns="45720" rIns="4572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7" name="Rectangle 22"/>
          <p:cNvSpPr>
            <a:spLocks noGrp="1"/>
          </p:cNvSpPr>
          <p:nvPr>
            <p:ph type="dt" sz="half" idx="2"/>
          </p:nvPr>
        </p:nvSpPr>
        <p:spPr>
          <a:xfrm>
            <a:off x="457200" y="6214404"/>
            <a:ext cx="2133600" cy="365760"/>
          </a:xfrm>
          <a:prstGeom prst="rect">
            <a:avLst/>
          </a:prstGeom>
        </p:spPr>
        <p:txBody>
          <a:bodyPr anchor="b" anchorCtr="0"/>
          <a:lstStyle>
            <a:lvl1pPr>
              <a:defRPr lang="en-US" sz="1000" b="0" smtClean="0">
                <a:solidFill>
                  <a:schemeClr val="tx2">
                    <a:tint val="75000"/>
                    <a:satMod val="150000"/>
                  </a:schemeClr>
                </a:solidFill>
                <a:latin typeface="+mn-lt"/>
                <a:ea typeface="+mn-lt"/>
                <a:cs typeface="+mn-lt"/>
              </a:defRPr>
            </a:lvl1pPr>
          </a:lstStyle>
          <a:p>
            <a:fld id="{5B106E36-FD25-4E2D-B0AA-010F637433A0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3"/>
          </p:nvPr>
        </p:nvSpPr>
        <p:spPr>
          <a:xfrm>
            <a:off x="3124200" y="6214404"/>
            <a:ext cx="2895600" cy="365760"/>
          </a:xfrm>
          <a:prstGeom prst="rect">
            <a:avLst/>
          </a:prstGeom>
        </p:spPr>
        <p:txBody>
          <a:bodyPr anchor="b" anchorCtr="0"/>
          <a:lstStyle>
            <a:lvl1pPr algn="ctr">
              <a:defRPr lang="en-US" sz="1000" b="0" smtClean="0">
                <a:solidFill>
                  <a:schemeClr val="tx2">
                    <a:tint val="75000"/>
                    <a:satMod val="150000"/>
                  </a:schemeClr>
                </a:solidFill>
                <a:latin typeface="+mn-lt"/>
                <a:ea typeface="+mn-lt"/>
                <a:cs typeface="+mn-lt"/>
              </a:defRPr>
            </a:lvl1pPr>
          </a:lstStyle>
          <a:p>
            <a:endParaRPr lang="ru-RU"/>
          </a:p>
        </p:txBody>
      </p:sp>
      <p:sp>
        <p:nvSpPr>
          <p:cNvPr id="13" name="Rectangle 15"/>
          <p:cNvSpPr>
            <a:spLocks noGrp="1"/>
          </p:cNvSpPr>
          <p:nvPr>
            <p:ph type="sldNum" sz="quarter" idx="4"/>
          </p:nvPr>
        </p:nvSpPr>
        <p:spPr>
          <a:xfrm>
            <a:off x="6553200" y="6214404"/>
            <a:ext cx="2133600" cy="365760"/>
          </a:xfrm>
          <a:prstGeom prst="rect">
            <a:avLst/>
          </a:prstGeom>
        </p:spPr>
        <p:txBody>
          <a:bodyPr anchor="b" anchorCtr="0"/>
          <a:lstStyle>
            <a:lvl1pPr algn="r">
              <a:defRPr lang="en-US" sz="1000" b="0" smtClean="0">
                <a:solidFill>
                  <a:schemeClr val="tx2">
                    <a:tint val="75000"/>
                    <a:satMod val="150000"/>
                  </a:schemeClr>
                </a:solidFill>
                <a:latin typeface="+mn-lt"/>
                <a:ea typeface="+mn-lt"/>
                <a:cs typeface="+mn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defPPr>
        <a:defRPr sz="4400">
          <a:solidFill>
            <a:schemeClr val="tx2">
              <a:shade val="80000"/>
              <a:satMod val="150000"/>
            </a:schemeClr>
          </a:solidFill>
          <a:latin typeface="+mj-lt"/>
          <a:ea typeface="+mj-ea"/>
          <a:cs typeface="+mj-cs"/>
        </a:defRPr>
      </a:defPPr>
      <a:lvl1pPr algn="ctr" eaLnBrk="1" hangingPunct="1">
        <a:buNone/>
        <a:defRPr lang="en-US" sz="5300" b="1" strike="noStrike" kern="1200" baseline="0" dirty="0" smtClean="0">
          <a:solidFill>
            <a:schemeClr val="tx2">
              <a:shade val="85000"/>
              <a:satMod val="150000"/>
            </a:schemeClr>
          </a:solidFill>
          <a:effectLst/>
          <a:latin typeface="+mj-lt"/>
          <a:ea typeface="+mj-lt"/>
          <a:cs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457200" indent="-274320" algn="l" eaLnBrk="1" hangingPunct="1">
        <a:buClr>
          <a:schemeClr val="accent1"/>
        </a:buClr>
        <a:buSzPct val="80000"/>
        <a:buFont typeface="Wingdings 2" pitchFamily="18" charset="2"/>
        <a:buChar char=""/>
        <a:defRPr sz="2800">
          <a:solidFill>
            <a:schemeClr val="tx1"/>
          </a:solidFill>
          <a:latin typeface="+mn-lt"/>
          <a:ea typeface="+mn-lt"/>
          <a:cs typeface="+mn-lt"/>
        </a:defRPr>
      </a:lvl1pPr>
      <a:lvl2pPr marL="758952" indent="-228600" algn="l" eaLnBrk="1" hangingPunct="1">
        <a:buClr>
          <a:schemeClr val="accent2"/>
        </a:buClr>
        <a:buFont typeface="Wingdings 2" pitchFamily="18" charset="2"/>
        <a:buChar char=""/>
        <a:defRPr sz="2200">
          <a:solidFill>
            <a:schemeClr val="tx1"/>
          </a:solidFill>
          <a:latin typeface="+mn-lt"/>
          <a:ea typeface="+mn-lt"/>
          <a:cs typeface="+mn-lt"/>
        </a:defRPr>
      </a:lvl2pPr>
      <a:lvl3pPr marL="1033272" indent="-228600" algn="l" eaLnBrk="1" hangingPunct="1">
        <a:buClr>
          <a:schemeClr val="accent3"/>
        </a:buClr>
        <a:buFont typeface="Wingdings 2" pitchFamily="18" charset="2"/>
        <a:buChar char=""/>
        <a:defRPr sz="2000">
          <a:solidFill>
            <a:schemeClr val="tx1"/>
          </a:solidFill>
          <a:latin typeface="+mn-lt"/>
          <a:ea typeface="+mn-lt"/>
          <a:cs typeface="+mn-lt"/>
        </a:defRPr>
      </a:lvl3pPr>
      <a:lvl4pPr marL="1298448" indent="-228600" algn="l" eaLnBrk="1" hangingPunct="1">
        <a:buClr>
          <a:schemeClr val="accent4"/>
        </a:buClr>
        <a:buFont typeface="Wingdings 2" pitchFamily="18" charset="2"/>
        <a:buChar char=""/>
        <a:defRPr sz="1800">
          <a:solidFill>
            <a:schemeClr val="tx1"/>
          </a:solidFill>
          <a:latin typeface="+mn-lt"/>
          <a:ea typeface="+mn-lt"/>
          <a:cs typeface="+mn-lt"/>
        </a:defRPr>
      </a:lvl4pPr>
      <a:lvl5pPr marL="1554480" indent="-228600" algn="l" eaLnBrk="1" hangingPunct="1">
        <a:buClr>
          <a:schemeClr val="accent5"/>
        </a:buClr>
        <a:buFont typeface="Wingdings 2" pitchFamily="18" charset="2"/>
        <a:buChar char=""/>
        <a:defRPr sz="1800">
          <a:solidFill>
            <a:schemeClr val="tx1"/>
          </a:solidFill>
          <a:latin typeface="+mn-lt"/>
          <a:ea typeface="+mn-lt"/>
          <a:cs typeface="+mn-lt"/>
        </a:defRPr>
      </a:lvl5pPr>
      <a:lvl6pPr marL="1810512" indent="-228600" algn="l" eaLnBrk="1" hangingPunct="1">
        <a:buClr>
          <a:schemeClr val="accent6"/>
        </a:buClr>
        <a:buFont typeface="Wingdings 2" pitchFamily="18" charset="2"/>
        <a:buChar char=""/>
        <a:defRPr lang="en-US" sz="1600" baseline="0" smtClean="0">
          <a:latin typeface="+mn-lt"/>
        </a:defRPr>
      </a:lvl6pPr>
      <a:lvl7pPr marL="2075688" indent="-228600" algn="l" eaLnBrk="1" hangingPunct="1">
        <a:buClr>
          <a:schemeClr val="tx2"/>
        </a:buClr>
        <a:buFont typeface="Wingdings 2" pitchFamily="18" charset="2"/>
        <a:buChar char=""/>
        <a:defRPr lang="en-US" sz="1600" baseline="0" smtClean="0">
          <a:latin typeface="+mn-lt"/>
        </a:defRPr>
      </a:lvl7pPr>
      <a:lvl8pPr marL="2340864" indent="-228600" algn="l" eaLnBrk="1" hangingPunct="1">
        <a:buClr>
          <a:schemeClr val="accent2"/>
        </a:buClr>
        <a:buFont typeface="Wingdings 2" pitchFamily="18" charset="2"/>
        <a:buChar char=""/>
        <a:defRPr sz="1600" baseline="0">
          <a:latin typeface="+mn-lt"/>
        </a:defRPr>
      </a:lvl8pPr>
      <a:lvl9pPr marL="2596896" indent="-228600" algn="l" eaLnBrk="1" hangingPunct="1">
        <a:buClr>
          <a:schemeClr val="accent1"/>
        </a:buClr>
        <a:buFont typeface="Wingdings 2" pitchFamily="18" charset="2"/>
        <a:buChar char=""/>
        <a:defRPr sz="1400" baseline="0">
          <a:latin typeface="+mn-lt"/>
        </a:defRPr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hlink"/>
            </a:gs>
            <a:gs pos="100000">
              <a:schemeClr val="folHlink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7171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72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/>
              <a:ahLst/>
              <a:cxnLst>
                <a:cxn ang="0">
                  <a:pos x="330" y="1764"/>
                </a:cxn>
                <a:cxn ang="0">
                  <a:pos x="0" y="1764"/>
                </a:cxn>
                <a:cxn ang="0">
                  <a:pos x="0" y="3168"/>
                </a:cxn>
                <a:cxn ang="0">
                  <a:pos x="5550" y="3168"/>
                </a:cxn>
                <a:cxn ang="0">
                  <a:pos x="5550" y="0"/>
                </a:cxn>
                <a:cxn ang="0">
                  <a:pos x="330" y="0"/>
                </a:cxn>
                <a:cxn ang="0">
                  <a:pos x="330" y="1764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73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74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75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76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77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78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7179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8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81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ADE4A3A5-D9EE-42C0-BDFF-E7F97BD87A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182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183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D3B2BF5-03ED-4AD6-BABD-CCE509B14203}" type="datetimeFigureOut">
              <a:rPr lang="ru-RU"/>
              <a:pPr>
                <a:defRPr/>
              </a:pPr>
              <a:t>29.03.2012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5D68043-A016-4E2F-B2AF-F3F0597FFD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5BD68F1-35C0-4FBA-BDC4-74F749CE84FD}" type="datetimeFigureOut">
              <a:rPr lang="ru-RU"/>
              <a:pPr>
                <a:defRPr/>
              </a:pPr>
              <a:t>29.03.2012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0F2A6E6-22E8-485D-8947-B6E6A95011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images.yandex.ru/yandsearch?p=0&amp;text=%D0%BD%D0%B0%D0%BF%D1%91%D1%80%D1%81%D1%82%D0%BE%D0%BA&amp;img_url=http://www.stoklasa.ru/fotky/630041_01.jpg&amp;rpt=simage" TargetMode="External"/><Relationship Id="rId1" Type="http://schemas.openxmlformats.org/officeDocument/2006/relationships/slideLayout" Target="../slideLayouts/slideLayout18.xml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3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14348" y="571480"/>
            <a:ext cx="7589520" cy="3071834"/>
          </a:xfrm>
        </p:spPr>
        <p:txBody>
          <a:bodyPr>
            <a:normAutofit/>
          </a:bodyPr>
          <a:lstStyle/>
          <a:p>
            <a:r>
              <a:rPr lang="ru-RU" dirty="0" smtClean="0"/>
              <a:t>Великолепная</a:t>
            </a:r>
            <a:br>
              <a:rPr lang="ru-RU" dirty="0" smtClean="0"/>
            </a:br>
            <a:r>
              <a:rPr lang="ru-RU" dirty="0" smtClean="0"/>
              <a:t>семёрка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777240" y="4143380"/>
            <a:ext cx="7589520" cy="1314884"/>
          </a:xfrm>
        </p:spPr>
        <p:txBody>
          <a:bodyPr/>
          <a:lstStyle/>
          <a:p>
            <a:r>
              <a:rPr lang="ru-RU" dirty="0" smtClean="0"/>
              <a:t>Интеллектуальная игра</a:t>
            </a:r>
          </a:p>
          <a:p>
            <a:endParaRPr lang="ru-RU" dirty="0" smtClean="0"/>
          </a:p>
          <a:p>
            <a:r>
              <a:rPr lang="ru-RU" dirty="0" smtClean="0"/>
              <a:t>6 класс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609600" y="457200"/>
            <a:ext cx="76200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400" b="1">
                <a:solidFill>
                  <a:srgbClr val="000000"/>
                </a:solidFill>
              </a:rPr>
              <a:t>На одной яме – 100 ям с ямой.</a:t>
            </a:r>
          </a:p>
        </p:txBody>
      </p:sp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4724400" y="4038600"/>
            <a:ext cx="3810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800" b="1" i="1">
                <a:solidFill>
                  <a:srgbClr val="006600"/>
                </a:solidFill>
              </a:rPr>
              <a:t>Напёрсток</a:t>
            </a:r>
          </a:p>
        </p:txBody>
      </p:sp>
      <p:pic>
        <p:nvPicPr>
          <p:cNvPr id="5" name="Рисунок 4" descr="http://im2-tub.yandex.net/i?id=42999074&amp;tov=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14400" y="3048000"/>
            <a:ext cx="3276600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Управляющая кнопка: настраиваемая 5">
            <a:hlinkClick r:id="rId4" action="ppaction://hlinksldjump" highlightClick="1"/>
          </p:cNvPr>
          <p:cNvSpPr/>
          <p:nvPr/>
        </p:nvSpPr>
        <p:spPr>
          <a:xfrm>
            <a:off x="7715272" y="6072206"/>
            <a:ext cx="1000132" cy="42862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57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8" grpId="0"/>
      <p:bldP spid="5734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714356"/>
            <a:ext cx="757242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600" b="1" dirty="0" smtClean="0">
                <a:ln w="1905"/>
                <a:gradFill>
                  <a:gsLst>
                    <a:gs pos="0">
                      <a:srgbClr val="2A2D6C">
                        <a:shade val="30000"/>
                        <a:satMod val="255000"/>
                      </a:srgbClr>
                    </a:gs>
                    <a:gs pos="58000">
                      <a:srgbClr val="2A2D6C">
                        <a:tint val="90000"/>
                        <a:satMod val="300000"/>
                      </a:srgbClr>
                    </a:gs>
                    <a:gs pos="100000">
                      <a:srgbClr val="2A2D6C">
                        <a:tint val="80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Аукцион </a:t>
            </a:r>
          </a:p>
          <a:p>
            <a:pPr algn="ctr"/>
            <a:r>
              <a:rPr lang="ru-RU" sz="9600" b="1" dirty="0" smtClean="0">
                <a:ln w="1905"/>
                <a:gradFill>
                  <a:gsLst>
                    <a:gs pos="0">
                      <a:srgbClr val="2A2D6C">
                        <a:shade val="30000"/>
                        <a:satMod val="255000"/>
                      </a:srgbClr>
                    </a:gs>
                    <a:gs pos="58000">
                      <a:srgbClr val="2A2D6C">
                        <a:tint val="90000"/>
                        <a:satMod val="300000"/>
                      </a:srgbClr>
                    </a:gs>
                    <a:gs pos="100000">
                      <a:srgbClr val="2A2D6C">
                        <a:tint val="80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пословиц</a:t>
            </a:r>
          </a:p>
          <a:p>
            <a:pPr algn="ctr"/>
            <a:r>
              <a:rPr lang="ru-RU" sz="9600" b="1" dirty="0" smtClean="0">
                <a:ln w="1905"/>
                <a:gradFill>
                  <a:gsLst>
                    <a:gs pos="0">
                      <a:srgbClr val="2A2D6C">
                        <a:shade val="30000"/>
                        <a:satMod val="255000"/>
                      </a:srgbClr>
                    </a:gs>
                    <a:gs pos="58000">
                      <a:srgbClr val="2A2D6C">
                        <a:tint val="90000"/>
                        <a:satMod val="300000"/>
                      </a:srgbClr>
                    </a:gs>
                    <a:gs pos="100000">
                      <a:srgbClr val="2A2D6C">
                        <a:tint val="80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и поговорок </a:t>
            </a:r>
            <a:endParaRPr lang="ru-RU" dirty="0"/>
          </a:p>
        </p:txBody>
      </p:sp>
      <p:sp>
        <p:nvSpPr>
          <p:cNvPr id="3" name="Управляющая кнопка: настраиваемая 2">
            <a:hlinkClick r:id="rId2" action="ppaction://hlinksldjump" highlightClick="1"/>
          </p:cNvPr>
          <p:cNvSpPr/>
          <p:nvPr/>
        </p:nvSpPr>
        <p:spPr>
          <a:xfrm>
            <a:off x="7715272" y="6072206"/>
            <a:ext cx="1000132" cy="42862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57422" y="785794"/>
            <a:ext cx="442941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9600" b="1" dirty="0" smtClean="0">
                <a:ln w="1905"/>
                <a:gradFill>
                  <a:gsLst>
                    <a:gs pos="0">
                      <a:srgbClr val="2A2D6C">
                        <a:shade val="30000"/>
                        <a:satMod val="255000"/>
                      </a:srgbClr>
                    </a:gs>
                    <a:gs pos="58000">
                      <a:srgbClr val="2A2D6C">
                        <a:tint val="90000"/>
                        <a:satMod val="300000"/>
                      </a:srgbClr>
                    </a:gs>
                    <a:gs pos="100000">
                      <a:srgbClr val="2A2D6C">
                        <a:tint val="80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Ребусы </a:t>
            </a:r>
          </a:p>
        </p:txBody>
      </p:sp>
      <p:sp>
        <p:nvSpPr>
          <p:cNvPr id="849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84993" name="Picture 1" descr="Рисунок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86116" y="3000372"/>
            <a:ext cx="2643206" cy="26333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57438" y="500063"/>
            <a:ext cx="4419600" cy="340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857500" y="4572000"/>
            <a:ext cx="3786188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рампа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7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7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7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7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81200" y="271463"/>
            <a:ext cx="4953000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016125" y="4714875"/>
            <a:ext cx="5111750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тире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6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6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6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6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71688" y="571500"/>
            <a:ext cx="5029200" cy="328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219200" y="4267200"/>
            <a:ext cx="7467600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выдумщик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85875" y="857250"/>
            <a:ext cx="6596063" cy="274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219200" y="4267200"/>
            <a:ext cx="7467600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нутрия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1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1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1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1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сканирование000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6000" y="642938"/>
            <a:ext cx="4838700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786063" y="4429125"/>
            <a:ext cx="4343400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округа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43188" y="571500"/>
            <a:ext cx="4319587" cy="326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786063" y="4429125"/>
            <a:ext cx="4343400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каркас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500" y="642938"/>
            <a:ext cx="3890963" cy="330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500313" y="4500563"/>
            <a:ext cx="4629150" cy="157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аврал</a:t>
            </a:r>
          </a:p>
        </p:txBody>
      </p:sp>
      <p:sp>
        <p:nvSpPr>
          <p:cNvPr id="4" name="Управляющая кнопка: настраиваемая 3">
            <a:hlinkClick r:id="rId3" action="ppaction://hlinksldjump" highlightClick="1"/>
          </p:cNvPr>
          <p:cNvSpPr/>
          <p:nvPr/>
        </p:nvSpPr>
        <p:spPr>
          <a:xfrm>
            <a:off x="7715272" y="6072206"/>
            <a:ext cx="1000132" cy="42862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500034" y="285728"/>
          <a:ext cx="8286808" cy="62151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357298"/>
            <a:ext cx="8229600" cy="1143000"/>
          </a:xfrm>
        </p:spPr>
        <p:txBody>
          <a:bodyPr>
            <a:noAutofit/>
          </a:bodyPr>
          <a:lstStyle/>
          <a:p>
            <a:r>
              <a:rPr lang="ru-RU" sz="9600" dirty="0" smtClean="0"/>
              <a:t>Шарады</a:t>
            </a:r>
            <a:endParaRPr lang="ru-RU" sz="9600" dirty="0"/>
          </a:p>
        </p:txBody>
      </p:sp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4513" name="Picture 1" descr="J023213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71802" y="3143248"/>
            <a:ext cx="2928958" cy="30053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1"/>
          <p:cNvSpPr txBox="1">
            <a:spLocks noChangeArrowheads="1"/>
          </p:cNvSpPr>
          <p:nvPr/>
        </p:nvSpPr>
        <p:spPr bwMode="auto">
          <a:xfrm>
            <a:off x="428625" y="142875"/>
            <a:ext cx="8501063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latin typeface="Comic Sans MS" pitchFamily="66" charset="0"/>
              </a:rPr>
              <a:t>Предлог и малое число</a:t>
            </a:r>
          </a:p>
          <a:p>
            <a:r>
              <a:rPr lang="ru-RU" sz="3200" b="1">
                <a:latin typeface="Comic Sans MS" pitchFamily="66" charset="0"/>
              </a:rPr>
              <a:t>За ними букву скажем.</a:t>
            </a:r>
          </a:p>
          <a:p>
            <a:r>
              <a:rPr lang="ru-RU" sz="3200" b="1">
                <a:latin typeface="Comic Sans MS" pitchFamily="66" charset="0"/>
              </a:rPr>
              <a:t>А в целом – ты найдёшь его </a:t>
            </a:r>
          </a:p>
          <a:p>
            <a:r>
              <a:rPr lang="ru-RU" sz="3200" b="1">
                <a:latin typeface="Comic Sans MS" pitchFamily="66" charset="0"/>
              </a:rPr>
              <a:t>Почти под домом каждым.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42938" y="3786188"/>
            <a:ext cx="5214937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  <a:p>
            <a:r>
              <a:rPr lang="ru-RU" sz="6000" b="1">
                <a:solidFill>
                  <a:srgbClr val="C00000"/>
                </a:solidFill>
                <a:latin typeface="Arial Black" pitchFamily="34" charset="0"/>
              </a:rPr>
              <a:t>подвал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0063" y="2357438"/>
            <a:ext cx="17145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5400" b="1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под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71688" y="2357438"/>
            <a:ext cx="785812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6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57500" y="2357438"/>
            <a:ext cx="1071563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5400" b="1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л</a:t>
            </a:r>
          </a:p>
        </p:txBody>
      </p:sp>
      <p:pic>
        <p:nvPicPr>
          <p:cNvPr id="7" name="Рисунок 6" descr="D:\Documents and Settings\света\Рабочий стол\mdom3i.bmp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0" y="2714625"/>
            <a:ext cx="3500438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2"/>
          <p:cNvSpPr txBox="1">
            <a:spLocks noChangeArrowheads="1"/>
          </p:cNvSpPr>
          <p:nvPr/>
        </p:nvSpPr>
        <p:spPr bwMode="auto">
          <a:xfrm>
            <a:off x="214313" y="142875"/>
            <a:ext cx="857250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latin typeface="Comic Sans MS" pitchFamily="66" charset="0"/>
              </a:rPr>
              <a:t>В танце первый слог найдёте,</a:t>
            </a:r>
          </a:p>
          <a:p>
            <a:r>
              <a:rPr lang="ru-RU" sz="3200" b="1">
                <a:latin typeface="Comic Sans MS" pitchFamily="66" charset="0"/>
              </a:rPr>
              <a:t>Цифра – это новый слог,</a:t>
            </a:r>
          </a:p>
          <a:p>
            <a:r>
              <a:rPr lang="ru-RU" sz="3200" b="1">
                <a:latin typeface="Comic Sans MS" pitchFamily="66" charset="0"/>
              </a:rPr>
              <a:t>Ну, а дальше вы возьмёте</a:t>
            </a:r>
          </a:p>
          <a:p>
            <a:r>
              <a:rPr lang="ru-RU" sz="3200" b="1">
                <a:latin typeface="Comic Sans MS" pitchFamily="66" charset="0"/>
              </a:rPr>
              <a:t>И приставите предлог.</a:t>
            </a:r>
          </a:p>
          <a:p>
            <a:r>
              <a:rPr lang="ru-RU" sz="3200" b="1">
                <a:latin typeface="Comic Sans MS" pitchFamily="66" charset="0"/>
              </a:rPr>
              <a:t>В целом – тот, кто защищает</a:t>
            </a:r>
          </a:p>
          <a:p>
            <a:r>
              <a:rPr lang="ru-RU" sz="3200" b="1">
                <a:latin typeface="Comic Sans MS" pitchFamily="66" charset="0"/>
              </a:rPr>
              <a:t>Славу, честь страны родной,</a:t>
            </a:r>
          </a:p>
          <a:p>
            <a:r>
              <a:rPr lang="ru-RU" sz="3200" b="1">
                <a:latin typeface="Comic Sans MS" pitchFamily="66" charset="0"/>
              </a:rPr>
              <a:t>Страха он в бою не знает </a:t>
            </a:r>
          </a:p>
          <a:p>
            <a:r>
              <a:rPr lang="ru-RU" sz="3200" b="1">
                <a:latin typeface="Comic Sans MS" pitchFamily="66" charset="0"/>
              </a:rPr>
              <a:t>И в труде – труда герой.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7188" y="4286250"/>
            <a:ext cx="1071562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5400" b="1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па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00188" y="4286250"/>
            <a:ext cx="714375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6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43125" y="4286250"/>
            <a:ext cx="1500188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5400" b="1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от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57188" y="5143500"/>
            <a:ext cx="37147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000" b="1">
                <a:solidFill>
                  <a:srgbClr val="C00000"/>
                </a:solidFill>
                <a:latin typeface="Arial Black" pitchFamily="34" charset="0"/>
              </a:rPr>
              <a:t>патриот</a:t>
            </a:r>
          </a:p>
        </p:txBody>
      </p:sp>
      <p:pic>
        <p:nvPicPr>
          <p:cNvPr id="8" name="Рисунок 7" descr="D:\Documents and Settings\света\Рабочий стол\pr8206.bmp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00826" y="1357298"/>
            <a:ext cx="2286016" cy="1562104"/>
          </a:xfrm>
          <a:prstGeom prst="flowChartPunchedTap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D:\Documents and Settings\света\Рабочий стол\prf016i.bmp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72125" y="3714750"/>
            <a:ext cx="3214688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3"/>
          <p:cNvSpPr txBox="1">
            <a:spLocks noChangeArrowheads="1"/>
          </p:cNvSpPr>
          <p:nvPr/>
        </p:nvSpPr>
        <p:spPr bwMode="auto">
          <a:xfrm>
            <a:off x="428625" y="357188"/>
            <a:ext cx="8215313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latin typeface="Comic Sans MS" pitchFamily="66" charset="0"/>
              </a:rPr>
              <a:t>Число и нота рядом с ним,</a:t>
            </a:r>
          </a:p>
          <a:p>
            <a:r>
              <a:rPr lang="ru-RU" sz="3200" b="1">
                <a:latin typeface="Comic Sans MS" pitchFamily="66" charset="0"/>
              </a:rPr>
              <a:t>Да букву припиши согласную.</a:t>
            </a:r>
          </a:p>
          <a:p>
            <a:r>
              <a:rPr lang="ru-RU" sz="3200" b="1">
                <a:latin typeface="Comic Sans MS" pitchFamily="66" charset="0"/>
              </a:rPr>
              <a:t>А в целом – мастер есть один, </a:t>
            </a:r>
          </a:p>
          <a:p>
            <a:r>
              <a:rPr lang="ru-RU" sz="3200" b="1">
                <a:latin typeface="Comic Sans MS" pitchFamily="66" charset="0"/>
              </a:rPr>
              <a:t>Он мебель делает прекрасную.</a:t>
            </a:r>
          </a:p>
        </p:txBody>
      </p:sp>
      <p:pic>
        <p:nvPicPr>
          <p:cNvPr id="6" name="Picture 2" descr="G:\Clipart\Предметы\Мебель\0003719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357938" y="2643188"/>
            <a:ext cx="2133600" cy="300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522288" y="2579688"/>
            <a:ext cx="1763712" cy="10080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6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100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357438" y="2571750"/>
            <a:ext cx="1428750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5400" b="1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ля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43313" y="2500313"/>
            <a:ext cx="11430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5400" b="1" dirty="0" err="1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р</a:t>
            </a:r>
            <a:endParaRPr lang="ru-RU" sz="5400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000125" y="4000500"/>
            <a:ext cx="37147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000" b="1">
                <a:solidFill>
                  <a:srgbClr val="C00000"/>
                </a:solidFill>
                <a:latin typeface="Arial Black" pitchFamily="34" charset="0"/>
              </a:rPr>
              <a:t>столяр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3"/>
          <p:cNvSpPr txBox="1">
            <a:spLocks noChangeArrowheads="1"/>
          </p:cNvSpPr>
          <p:nvPr/>
        </p:nvSpPr>
        <p:spPr bwMode="auto">
          <a:xfrm>
            <a:off x="428625" y="214313"/>
            <a:ext cx="7572375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latin typeface="Comic Sans MS" pitchFamily="66" charset="0"/>
              </a:rPr>
              <a:t>Три части слова находим подряд:</a:t>
            </a:r>
          </a:p>
          <a:p>
            <a:r>
              <a:rPr lang="ru-RU" sz="3200" b="1">
                <a:latin typeface="Comic Sans MS" pitchFamily="66" charset="0"/>
              </a:rPr>
              <a:t>Когда ликуешь, говоришь: - Я …</a:t>
            </a:r>
          </a:p>
          <a:p>
            <a:r>
              <a:rPr lang="ru-RU" sz="3200" b="1">
                <a:latin typeface="Comic Sans MS" pitchFamily="66" charset="0"/>
              </a:rPr>
              <a:t>За этим словом назови союз,</a:t>
            </a:r>
          </a:p>
          <a:p>
            <a:r>
              <a:rPr lang="ru-RU" sz="3200" b="1">
                <a:latin typeface="Comic Sans MS" pitchFamily="66" charset="0"/>
              </a:rPr>
              <a:t>А третьей частью будет слово…</a:t>
            </a:r>
          </a:p>
          <a:p>
            <a:r>
              <a:rPr lang="ru-RU" sz="3200" b="1">
                <a:latin typeface="Comic Sans MS" pitchFamily="66" charset="0"/>
              </a:rPr>
              <a:t>(Бывает он у старика, есть у кота,</a:t>
            </a:r>
          </a:p>
          <a:p>
            <a:r>
              <a:rPr lang="ru-RU" sz="3200" b="1">
                <a:latin typeface="Comic Sans MS" pitchFamily="66" charset="0"/>
              </a:rPr>
              <a:t>Его ты обнаружишь у кита.)</a:t>
            </a:r>
          </a:p>
          <a:p>
            <a:r>
              <a:rPr lang="ru-RU" sz="3200" b="1">
                <a:latin typeface="Comic Sans MS" pitchFamily="66" charset="0"/>
              </a:rPr>
              <a:t>А целое на ум должно прийти,</a:t>
            </a:r>
          </a:p>
          <a:p>
            <a:r>
              <a:rPr lang="ru-RU" sz="3200" b="1">
                <a:latin typeface="Comic Sans MS" pitchFamily="66" charset="0"/>
              </a:rPr>
              <a:t>Когда окружность циркулем</a:t>
            </a:r>
          </a:p>
          <a:p>
            <a:r>
              <a:rPr lang="ru-RU" sz="3200" b="1">
                <a:latin typeface="Comic Sans MS" pitchFamily="66" charset="0"/>
              </a:rPr>
              <a:t>Захочешь провести.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0063" y="4500563"/>
            <a:ext cx="17145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5400" b="1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рад</a:t>
            </a: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1928813" y="4500563"/>
            <a:ext cx="67468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000" b="1">
                <a:solidFill>
                  <a:srgbClr val="F273AF"/>
                </a:solidFill>
                <a:latin typeface="Comic Sans MS" pitchFamily="66" charset="0"/>
              </a:rPr>
              <a:t>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14625" y="4500563"/>
            <a:ext cx="1071563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5400" b="1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ус</a:t>
            </a: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928688" y="5429250"/>
            <a:ext cx="324643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000" b="1">
                <a:solidFill>
                  <a:srgbClr val="C00000"/>
                </a:solidFill>
                <a:latin typeface="Arial Black" pitchFamily="34" charset="0"/>
              </a:rPr>
              <a:t>радиус</a:t>
            </a:r>
          </a:p>
        </p:txBody>
      </p:sp>
      <p:pic>
        <p:nvPicPr>
          <p:cNvPr id="10" name="Рисунок 9" descr="рис_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86438" y="3786188"/>
            <a:ext cx="2857500" cy="235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"/>
          <p:cNvSpPr txBox="1">
            <a:spLocks noChangeArrowheads="1"/>
          </p:cNvSpPr>
          <p:nvPr/>
        </p:nvSpPr>
        <p:spPr bwMode="auto">
          <a:xfrm>
            <a:off x="285750" y="214313"/>
            <a:ext cx="8358188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latin typeface="Comic Sans MS" pitchFamily="66" charset="0"/>
              </a:rPr>
              <a:t>Первая буква есть в слове «сурок»,</a:t>
            </a:r>
          </a:p>
          <a:p>
            <a:r>
              <a:rPr lang="ru-RU" sz="3200" b="1">
                <a:latin typeface="Comic Sans MS" pitchFamily="66" charset="0"/>
              </a:rPr>
              <a:t>Но нет этой буквы в слове «урок».</a:t>
            </a:r>
          </a:p>
          <a:p>
            <a:r>
              <a:rPr lang="ru-RU" sz="3200" b="1">
                <a:latin typeface="Comic Sans MS" pitchFamily="66" charset="0"/>
              </a:rPr>
              <a:t>А дальше подумай, и краткое слово</a:t>
            </a:r>
          </a:p>
          <a:p>
            <a:r>
              <a:rPr lang="ru-RU" sz="3200" b="1">
                <a:latin typeface="Comic Sans MS" pitchFamily="66" charset="0"/>
              </a:rPr>
              <a:t>У умных ребят ты найдёшь, у любого.</a:t>
            </a:r>
          </a:p>
          <a:p>
            <a:r>
              <a:rPr lang="ru-RU" sz="3200" b="1">
                <a:latin typeface="Comic Sans MS" pitchFamily="66" charset="0"/>
              </a:rPr>
              <a:t>Две буквы у «мамы» возьми</a:t>
            </a:r>
          </a:p>
          <a:p>
            <a:r>
              <a:rPr lang="ru-RU" sz="3200" b="1">
                <a:latin typeface="Comic Sans MS" pitchFamily="66" charset="0"/>
              </a:rPr>
              <a:t>                       без смущения,</a:t>
            </a:r>
          </a:p>
          <a:p>
            <a:r>
              <a:rPr lang="ru-RU" sz="3200" b="1">
                <a:latin typeface="Comic Sans MS" pitchFamily="66" charset="0"/>
              </a:rPr>
              <a:t>И в целом получишь – итог</a:t>
            </a:r>
          </a:p>
          <a:p>
            <a:r>
              <a:rPr lang="ru-RU" sz="3200" b="1">
                <a:latin typeface="Comic Sans MS" pitchFamily="66" charset="0"/>
              </a:rPr>
              <a:t>                       от сложения.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57188" y="4214813"/>
            <a:ext cx="539750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5400" b="1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с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1071563" y="4143375"/>
            <a:ext cx="138906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000" b="1">
                <a:solidFill>
                  <a:srgbClr val="F273AF"/>
                </a:solidFill>
                <a:latin typeface="Comic Sans MS" pitchFamily="66" charset="0"/>
              </a:rPr>
              <a:t>ум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57438" y="4214813"/>
            <a:ext cx="11430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5400" b="1" dirty="0" err="1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ма</a:t>
            </a:r>
            <a:endParaRPr lang="ru-RU" sz="5400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428625" y="5286375"/>
            <a:ext cx="29813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000" b="1">
                <a:solidFill>
                  <a:srgbClr val="C00000"/>
                </a:solidFill>
                <a:latin typeface="Arial Black" pitchFamily="34" charset="0"/>
              </a:rPr>
              <a:t>сумма</a:t>
            </a:r>
          </a:p>
        </p:txBody>
      </p:sp>
      <p:pic>
        <p:nvPicPr>
          <p:cNvPr id="7" name="Рисунок 6" descr="j029212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00688" y="3786188"/>
            <a:ext cx="314325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1"/>
          <p:cNvSpPr txBox="1">
            <a:spLocks noChangeArrowheads="1"/>
          </p:cNvSpPr>
          <p:nvPr/>
        </p:nvSpPr>
        <p:spPr bwMode="auto">
          <a:xfrm>
            <a:off x="357188" y="285750"/>
            <a:ext cx="8072437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latin typeface="Comic Sans MS" pitchFamily="66" charset="0"/>
              </a:rPr>
              <a:t>Возьмите наименьшее</a:t>
            </a:r>
          </a:p>
          <a:p>
            <a:r>
              <a:rPr lang="ru-RU" sz="3200" b="1">
                <a:latin typeface="Comic Sans MS" pitchFamily="66" charset="0"/>
              </a:rPr>
              <a:t>                трёхзначное число,</a:t>
            </a:r>
          </a:p>
          <a:p>
            <a:r>
              <a:rPr lang="ru-RU" sz="3200" b="1">
                <a:latin typeface="Comic Sans MS" pitchFamily="66" charset="0"/>
              </a:rPr>
              <a:t>И букву назовите рядом</a:t>
            </a:r>
          </a:p>
          <a:p>
            <a:r>
              <a:rPr lang="ru-RU" sz="3200" b="1">
                <a:latin typeface="Comic Sans MS" pitchFamily="66" charset="0"/>
              </a:rPr>
              <a:t>                с ним одновременно,</a:t>
            </a:r>
          </a:p>
          <a:p>
            <a:r>
              <a:rPr lang="ru-RU" sz="3200" b="1">
                <a:latin typeface="Comic Sans MS" pitchFamily="66" charset="0"/>
              </a:rPr>
              <a:t>И вы получите одно из слов,</a:t>
            </a:r>
          </a:p>
          <a:p>
            <a:r>
              <a:rPr lang="ru-RU" sz="3200" b="1">
                <a:latin typeface="Comic Sans MS" pitchFamily="66" charset="0"/>
              </a:rPr>
              <a:t>Которым называют кучу сена.</a:t>
            </a:r>
          </a:p>
        </p:txBody>
      </p:sp>
      <p:pic>
        <p:nvPicPr>
          <p:cNvPr id="5" name="Рисунок 4" descr="http://im6-tub.yandex.net/i?id=324617&amp;tov=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00750" y="3429000"/>
            <a:ext cx="2500313" cy="268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1357313" y="3500438"/>
            <a:ext cx="17145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000" b="1">
                <a:solidFill>
                  <a:srgbClr val="F273AF"/>
                </a:solidFill>
                <a:latin typeface="Comic Sans MS" pitchFamily="66" charset="0"/>
              </a:rPr>
              <a:t>100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71813" y="3500438"/>
            <a:ext cx="1000125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5400" b="1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г</a:t>
            </a: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357313" y="4643438"/>
            <a:ext cx="27146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000" b="1">
                <a:solidFill>
                  <a:srgbClr val="C00000"/>
                </a:solidFill>
                <a:latin typeface="Arial Black" pitchFamily="34" charset="0"/>
              </a:rPr>
              <a:t>стог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1"/>
          <p:cNvSpPr txBox="1">
            <a:spLocks noChangeArrowheads="1"/>
          </p:cNvSpPr>
          <p:nvPr/>
        </p:nvSpPr>
        <p:spPr bwMode="auto">
          <a:xfrm>
            <a:off x="285750" y="142875"/>
            <a:ext cx="8501063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latin typeface="Comic Sans MS" pitchFamily="66" charset="0"/>
              </a:rPr>
              <a:t>Первая буква есть в слове «урюк»,</a:t>
            </a:r>
          </a:p>
          <a:p>
            <a:r>
              <a:rPr lang="ru-RU" sz="3200" b="1">
                <a:latin typeface="Comic Sans MS" pitchFamily="66" charset="0"/>
              </a:rPr>
              <a:t>Но нет этой буквы в слове «крюк».</a:t>
            </a:r>
          </a:p>
          <a:p>
            <a:r>
              <a:rPr lang="ru-RU" sz="3200" b="1">
                <a:latin typeface="Comic Sans MS" pitchFamily="66" charset="0"/>
              </a:rPr>
              <a:t>За буквой же слово тотчас зазвучит,</a:t>
            </a:r>
          </a:p>
          <a:p>
            <a:r>
              <a:rPr lang="ru-RU" sz="3200" b="1">
                <a:latin typeface="Comic Sans MS" pitchFamily="66" charset="0"/>
              </a:rPr>
              <a:t>Лишь только в ворота вдруг</a:t>
            </a:r>
          </a:p>
          <a:p>
            <a:r>
              <a:rPr lang="ru-RU" sz="3200" b="1">
                <a:latin typeface="Comic Sans MS" pitchFamily="66" charset="0"/>
              </a:rPr>
              <a:t>                          шайба влетит.</a:t>
            </a:r>
          </a:p>
          <a:p>
            <a:r>
              <a:rPr lang="ru-RU" sz="3200" b="1">
                <a:latin typeface="Comic Sans MS" pitchFamily="66" charset="0"/>
              </a:rPr>
              <a:t>А в целом – фигуру найдёшь </a:t>
            </a:r>
          </a:p>
          <a:p>
            <a:r>
              <a:rPr lang="ru-RU" sz="3200" b="1">
                <a:latin typeface="Comic Sans MS" pitchFamily="66" charset="0"/>
              </a:rPr>
              <a:t>                          средь других.</a:t>
            </a:r>
          </a:p>
          <a:p>
            <a:r>
              <a:rPr lang="ru-RU" sz="3200" b="1">
                <a:latin typeface="Comic Sans MS" pitchFamily="66" charset="0"/>
              </a:rPr>
              <a:t>Где сходится в точке лишь</a:t>
            </a:r>
          </a:p>
          <a:p>
            <a:r>
              <a:rPr lang="ru-RU" sz="3200" b="1">
                <a:latin typeface="Comic Sans MS" pitchFamily="66" charset="0"/>
              </a:rPr>
              <a:t>                          пара прямых.</a:t>
            </a: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714375" y="4286250"/>
            <a:ext cx="78581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000" b="1">
                <a:solidFill>
                  <a:srgbClr val="F273AF"/>
                </a:solidFill>
                <a:latin typeface="Comic Sans MS" pitchFamily="66" charset="0"/>
              </a:rPr>
              <a:t>у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00188" y="4429125"/>
            <a:ext cx="1785937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5400" b="1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гол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285875" y="5286375"/>
            <a:ext cx="27146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000" b="1">
                <a:solidFill>
                  <a:srgbClr val="C00000"/>
                </a:solidFill>
                <a:latin typeface="Arial Black" pitchFamily="34" charset="0"/>
              </a:rPr>
              <a:t>угол</a:t>
            </a:r>
          </a:p>
        </p:txBody>
      </p:sp>
      <p:pic>
        <p:nvPicPr>
          <p:cNvPr id="6" name="Рисунок 5" descr="D:\Documents and Settings\света\Рабочий стол\07ta021i.bmp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86446" y="4643446"/>
            <a:ext cx="177165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Управляющая кнопка: настраиваемая 6">
            <a:hlinkClick r:id="rId3" action="ppaction://hlinksldjump" highlightClick="1"/>
          </p:cNvPr>
          <p:cNvSpPr/>
          <p:nvPr/>
        </p:nvSpPr>
        <p:spPr>
          <a:xfrm>
            <a:off x="7715272" y="6072206"/>
            <a:ext cx="1000132" cy="42862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1357298"/>
            <a:ext cx="8960018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8800" b="1" dirty="0" smtClean="0">
                <a:ln w="1905"/>
                <a:gradFill>
                  <a:gsLst>
                    <a:gs pos="0">
                      <a:srgbClr val="2A2D6C">
                        <a:shade val="30000"/>
                        <a:satMod val="255000"/>
                      </a:srgbClr>
                    </a:gs>
                    <a:gs pos="58000">
                      <a:srgbClr val="2A2D6C">
                        <a:tint val="90000"/>
                        <a:satMod val="300000"/>
                      </a:srgbClr>
                    </a:gs>
                    <a:gs pos="100000">
                      <a:srgbClr val="2A2D6C">
                        <a:tint val="80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Это интересно… </a:t>
            </a:r>
          </a:p>
        </p:txBody>
      </p:sp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2465" name="Picture 1" descr="my_logic_boy[1]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428992" y="2857496"/>
            <a:ext cx="1928826" cy="35250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D:\Documents and Settings\света\Рабочий стол\r_509i.bmp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31640" y="692696"/>
            <a:ext cx="2300548" cy="2560287"/>
          </a:xfrm>
          <a:prstGeom prst="rect">
            <a:avLst/>
          </a:prstGeom>
          <a:noFill/>
        </p:spPr>
      </p:pic>
      <p:pic>
        <p:nvPicPr>
          <p:cNvPr id="55299" name="Picture 3" descr="D:\Documents and Settings\света\Рабочий стол\k03024i.bmp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36096" y="836712"/>
            <a:ext cx="2306536" cy="2566951"/>
          </a:xfrm>
          <a:prstGeom prst="rect">
            <a:avLst/>
          </a:prstGeom>
          <a:noFill/>
        </p:spPr>
      </p:pic>
      <p:pic>
        <p:nvPicPr>
          <p:cNvPr id="4" name="Picture 2" descr="D:\Documents and Settings\света\Рабочий стол\biblio.bmp"/>
          <p:cNvPicPr>
            <a:picLocks noChangeAspect="1" noChangeArrowheads="1"/>
          </p:cNvPicPr>
          <p:nvPr/>
        </p:nvPicPr>
        <p:blipFill>
          <a:blip r:embed="rId4" cstate="email"/>
          <a:srcRect t="8616"/>
          <a:stretch>
            <a:fillRect/>
          </a:stretch>
        </p:blipFill>
        <p:spPr bwMode="auto">
          <a:xfrm>
            <a:off x="1547664" y="3573016"/>
            <a:ext cx="2716354" cy="2762567"/>
          </a:xfrm>
          <a:prstGeom prst="rect">
            <a:avLst/>
          </a:prstGeom>
          <a:noFill/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860032" y="3645024"/>
            <a:ext cx="2475562" cy="2754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1214422"/>
            <a:ext cx="7589520" cy="4429156"/>
          </a:xfrm>
        </p:spPr>
        <p:txBody>
          <a:bodyPr>
            <a:noAutofit/>
          </a:bodyPr>
          <a:lstStyle/>
          <a:p>
            <a:r>
              <a:rPr lang="ru-RU" sz="9600" dirty="0" smtClean="0"/>
              <a:t>За загадкою – </a:t>
            </a:r>
            <a:br>
              <a:rPr lang="ru-RU" sz="9600" dirty="0" smtClean="0"/>
            </a:br>
            <a:r>
              <a:rPr lang="ru-RU" sz="9600" dirty="0" smtClean="0"/>
              <a:t>отгадка</a:t>
            </a:r>
            <a:endParaRPr lang="ru-RU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http://media3.picsearch.com/is?b8qP0Cp4lcRZHdK-fmG3TPWIIF91qYgn4aILILmQde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779912" y="548680"/>
            <a:ext cx="2000264" cy="2876787"/>
          </a:xfrm>
          <a:prstGeom prst="rect">
            <a:avLst/>
          </a:prstGeom>
          <a:noFill/>
        </p:spPr>
      </p:pic>
      <p:pic>
        <p:nvPicPr>
          <p:cNvPr id="59396" name="Picture 4" descr="http://media3.picsearch.com/is?YYUBrlpOxtzIt3rlcpZZ-8dF5kg6YJnIfaHkQl4Lfko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5576" y="548680"/>
            <a:ext cx="1928826" cy="2904588"/>
          </a:xfrm>
          <a:prstGeom prst="rect">
            <a:avLst/>
          </a:prstGeom>
          <a:noFill/>
        </p:spPr>
      </p:pic>
      <p:pic>
        <p:nvPicPr>
          <p:cNvPr id="4" name="Picture 2" descr="C:\Program Files\Microsoft Office\CLIPART\PUB60COR\J020204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627784" y="3861048"/>
            <a:ext cx="3406594" cy="2265149"/>
          </a:xfrm>
          <a:prstGeom prst="rect">
            <a:avLst/>
          </a:prstGeom>
          <a:noFill/>
        </p:spPr>
      </p:pic>
      <p:pic>
        <p:nvPicPr>
          <p:cNvPr id="5" name="Picture 2" descr="D:\Documents and Settings\света\Рабочий стол\R4469i.bmp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156176" y="764704"/>
            <a:ext cx="2358594" cy="2624887"/>
          </a:xfrm>
          <a:prstGeom prst="rect">
            <a:avLst/>
          </a:prstGeom>
          <a:noFill/>
        </p:spPr>
      </p:pic>
      <p:sp>
        <p:nvSpPr>
          <p:cNvPr id="7" name="Управляющая кнопка: настраиваемая 6">
            <a:hlinkClick r:id="rId6" action="ppaction://hlinksldjump" highlightClick="1"/>
          </p:cNvPr>
          <p:cNvSpPr/>
          <p:nvPr/>
        </p:nvSpPr>
        <p:spPr>
          <a:xfrm>
            <a:off x="7715272" y="6072206"/>
            <a:ext cx="1000132" cy="42862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928934"/>
            <a:ext cx="8229600" cy="1143000"/>
          </a:xfrm>
        </p:spPr>
        <p:txBody>
          <a:bodyPr>
            <a:noAutofit/>
          </a:bodyPr>
          <a:lstStyle/>
          <a:p>
            <a:r>
              <a:rPr lang="ru-RU" sz="9600" dirty="0" smtClean="0"/>
              <a:t>Чудеса </a:t>
            </a:r>
            <a:br>
              <a:rPr lang="ru-RU" sz="9600" dirty="0" smtClean="0"/>
            </a:br>
            <a:r>
              <a:rPr lang="ru-RU" sz="9600" dirty="0" smtClean="0"/>
              <a:t>света</a:t>
            </a:r>
            <a:endParaRPr lang="ru-RU" sz="9600" dirty="0"/>
          </a:p>
        </p:txBody>
      </p:sp>
      <p:sp>
        <p:nvSpPr>
          <p:cNvPr id="3" name="Управляющая кнопка: настраиваемая 2">
            <a:hlinkClick r:id="rId2" action="ppaction://hlinksldjump" highlightClick="1"/>
          </p:cNvPr>
          <p:cNvSpPr/>
          <p:nvPr/>
        </p:nvSpPr>
        <p:spPr>
          <a:xfrm>
            <a:off x="7715272" y="6072206"/>
            <a:ext cx="1000132" cy="42862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857232"/>
            <a:ext cx="698441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9600" b="1" dirty="0" smtClean="0">
                <a:ln w="1905"/>
                <a:gradFill>
                  <a:gsLst>
                    <a:gs pos="0">
                      <a:srgbClr val="2A2D6C">
                        <a:shade val="30000"/>
                        <a:satMod val="255000"/>
                      </a:srgbClr>
                    </a:gs>
                    <a:gs pos="58000">
                      <a:srgbClr val="2A2D6C">
                        <a:tint val="90000"/>
                        <a:satMod val="300000"/>
                      </a:srgbClr>
                    </a:gs>
                    <a:gs pos="100000">
                      <a:srgbClr val="2A2D6C">
                        <a:tint val="80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Блиц-опрос </a:t>
            </a:r>
          </a:p>
        </p:txBody>
      </p:sp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52" name="Picture 4" descr="3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00364" y="3571876"/>
            <a:ext cx="3071834" cy="25598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642910" y="571480"/>
            <a:ext cx="8072462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48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Зайцы пилят бревно. Они сделали 10 распилов. Сколько получилось чурбачков?</a:t>
            </a:r>
            <a:endParaRPr kumimoji="0" lang="ru-RU" sz="48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72132" y="4500570"/>
            <a:ext cx="15001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</a:rPr>
              <a:t>11</a:t>
            </a:r>
            <a:endParaRPr lang="ru-RU" sz="6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571480"/>
            <a:ext cx="792961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Кирпич весит 2 кг и ещё полкирпича. Сколько весит кирпич?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572132" y="4500570"/>
            <a:ext cx="22145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</a:rPr>
              <a:t>3 кг</a:t>
            </a:r>
            <a:endParaRPr lang="ru-RU" sz="6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500042"/>
            <a:ext cx="814393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Пять лет назад брату и сестре вместе было 8 лет. Сколько лет им будет вместе через 5 лет?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57818" y="4929198"/>
            <a:ext cx="30718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</a:rPr>
              <a:t>18 лет</a:t>
            </a:r>
            <a:endParaRPr lang="ru-RU" sz="6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428604"/>
            <a:ext cx="80010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Сейчас 6 часов вечера. Какая часть суток прошла?</a:t>
            </a: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6715140" y="3143248"/>
          <a:ext cx="1147770" cy="2965073"/>
        </p:xfrm>
        <a:graphic>
          <a:graphicData uri="http://schemas.openxmlformats.org/presentationml/2006/ole">
            <p:oleObj spid="_x0000_s30722" name="Формула" r:id="rId3" imgW="15228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571480"/>
            <a:ext cx="77867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Сколько углов в квадратной комнате?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572264" y="4214818"/>
            <a:ext cx="12858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</a:rPr>
              <a:t>8</a:t>
            </a:r>
            <a:endParaRPr lang="ru-RU" sz="6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500042"/>
            <a:ext cx="764386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Лупа даёт четырёхкратное увеличение. Каким будет угол в 25 градусов, рассматриваемый через эту лупу?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72198" y="4786322"/>
            <a:ext cx="19288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</a:rPr>
              <a:t>25</a:t>
            </a:r>
            <a:r>
              <a:rPr lang="ru-RU" sz="6000" b="1" dirty="0" smtClean="0">
                <a:solidFill>
                  <a:srgbClr val="C00000"/>
                </a:solidFill>
                <a:latin typeface="Cambria"/>
              </a:rPr>
              <a:t>⁰</a:t>
            </a:r>
            <a:endParaRPr lang="ru-RU" sz="6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500042"/>
            <a:ext cx="764386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Один человек купил трёх коз и заплатил 3 рубля. Спрашивается: по чему пошла каждая коза?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86182" y="4500570"/>
            <a:ext cx="5143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</a:rPr>
              <a:t>По земле</a:t>
            </a:r>
            <a:endParaRPr lang="ru-RU" sz="4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2209800" y="304800"/>
            <a:ext cx="6172200" cy="260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000" b="1">
                <a:solidFill>
                  <a:srgbClr val="000000"/>
                </a:solidFill>
              </a:rPr>
              <a:t>Ростом мал и пузат.</a:t>
            </a:r>
          </a:p>
          <a:p>
            <a:pPr>
              <a:spcBef>
                <a:spcPct val="50000"/>
              </a:spcBef>
            </a:pPr>
            <a:r>
              <a:rPr lang="ru-RU" sz="3000" b="1">
                <a:solidFill>
                  <a:srgbClr val="000000"/>
                </a:solidFill>
              </a:rPr>
              <a:t>А заговорит – </a:t>
            </a:r>
          </a:p>
          <a:p>
            <a:pPr>
              <a:spcBef>
                <a:spcPct val="50000"/>
              </a:spcBef>
            </a:pPr>
            <a:r>
              <a:rPr lang="ru-RU" sz="3000" b="1">
                <a:solidFill>
                  <a:srgbClr val="000000"/>
                </a:solidFill>
              </a:rPr>
              <a:t>100 крикливых ребят</a:t>
            </a:r>
          </a:p>
          <a:p>
            <a:pPr>
              <a:spcBef>
                <a:spcPct val="50000"/>
              </a:spcBef>
            </a:pPr>
            <a:r>
              <a:rPr lang="ru-RU" sz="3000" b="1">
                <a:solidFill>
                  <a:srgbClr val="000000"/>
                </a:solidFill>
              </a:rPr>
              <a:t>Сразу заглушит.</a:t>
            </a:r>
          </a:p>
        </p:txBody>
      </p:sp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5334000" y="3810000"/>
            <a:ext cx="33528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800" b="1" i="1">
                <a:solidFill>
                  <a:srgbClr val="006600"/>
                </a:solidFill>
              </a:rPr>
              <a:t>Барабан</a:t>
            </a:r>
          </a:p>
        </p:txBody>
      </p:sp>
      <p:pic>
        <p:nvPicPr>
          <p:cNvPr id="55302" name="Picture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19200" y="3429000"/>
            <a:ext cx="3429000" cy="256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5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0" grpId="0"/>
      <p:bldP spid="5530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428604"/>
            <a:ext cx="800105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 человек обменялись фотографиями. Сколько при этом было роздано фотографий?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572132" y="4500570"/>
            <a:ext cx="22145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</a:rPr>
              <a:t>42</a:t>
            </a:r>
            <a:endParaRPr lang="ru-RU" sz="6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571480"/>
            <a:ext cx="77867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Какой знак надо поставить между двумя 7, чтобы получить число </a:t>
            </a:r>
            <a:r>
              <a:rPr lang="en-US" sz="4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&gt; 7, </a:t>
            </a:r>
            <a:r>
              <a:rPr lang="ru-RU" sz="4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 </a:t>
            </a:r>
            <a:r>
              <a:rPr lang="en-US" sz="4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&lt; 8</a:t>
            </a:r>
            <a:r>
              <a:rPr lang="ru-RU" sz="4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57818" y="3143248"/>
            <a:ext cx="221457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</a:rPr>
              <a:t>   </a:t>
            </a:r>
          </a:p>
          <a:p>
            <a:r>
              <a:rPr lang="ru-RU" sz="6000" b="1" dirty="0" smtClean="0">
                <a:solidFill>
                  <a:srgbClr val="C00000"/>
                </a:solidFill>
              </a:rPr>
              <a:t>7,8</a:t>
            </a:r>
            <a:endParaRPr lang="ru-RU" sz="6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428604"/>
            <a:ext cx="764386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Число 666 увеличьте в 1,5 раз, не производя над этим числом никаких арифметических действий.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29256" y="3714752"/>
            <a:ext cx="22145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</a:rPr>
              <a:t>666</a:t>
            </a:r>
            <a:endParaRPr lang="ru-RU" sz="60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00694" y="4786322"/>
            <a:ext cx="22145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</a:rPr>
              <a:t>999</a:t>
            </a:r>
            <a:endParaRPr lang="ru-RU" sz="6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6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571480"/>
            <a:ext cx="75724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Разделите 188 пополам так, чтобы в результате получилась 1.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86314" y="4214818"/>
            <a:ext cx="30718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solidFill>
                  <a:srgbClr val="C00000"/>
                </a:solidFill>
              </a:rPr>
              <a:t>188</a:t>
            </a:r>
            <a:endParaRPr lang="ru-RU" sz="8000" b="1" dirty="0">
              <a:solidFill>
                <a:srgbClr val="C00000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5500694" y="4857760"/>
            <a:ext cx="1571636" cy="1588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428604"/>
            <a:ext cx="792961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продавца в киоске конверты сложены в пачке по 100 штук. Как ему быстрее отсчитать 75 конвертов?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57224" y="4572008"/>
            <a:ext cx="8001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Отсчитать 25 конвертов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500042"/>
            <a:ext cx="72152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Книга стоит рубль и ещё полкниги. Сколько она стоит?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572132" y="4500570"/>
            <a:ext cx="32147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</a:rPr>
              <a:t>2 </a:t>
            </a:r>
            <a:r>
              <a:rPr lang="ru-RU" sz="6000" b="1" dirty="0" err="1" smtClean="0">
                <a:solidFill>
                  <a:srgbClr val="C00000"/>
                </a:solidFill>
              </a:rPr>
              <a:t>руб</a:t>
            </a:r>
            <a:endParaRPr lang="ru-RU" sz="6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500042"/>
            <a:ext cx="75724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называют сотую часть рубля?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57686" y="4500570"/>
            <a:ext cx="40005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</a:rPr>
              <a:t>копейка</a:t>
            </a:r>
            <a:endParaRPr lang="ru-RU" sz="6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500042"/>
            <a:ext cx="72152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Где на земле самые длинные сутки?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14480" y="3714752"/>
            <a:ext cx="65722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</a:rPr>
              <a:t>Везде одинаковые</a:t>
            </a:r>
            <a:endParaRPr lang="ru-RU" sz="4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428604"/>
            <a:ext cx="75724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Полторы трети километра – это сколько?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00562" y="4500570"/>
            <a:ext cx="40005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</a:rPr>
              <a:t>Пол км</a:t>
            </a:r>
            <a:endParaRPr lang="ru-RU" sz="6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428604"/>
            <a:ext cx="76438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Горело 7 свечей, 2 потухло. Сколько свечей осталось?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572132" y="4500570"/>
            <a:ext cx="22145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</a:rPr>
              <a:t>2</a:t>
            </a:r>
            <a:endParaRPr lang="ru-RU" sz="6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1066800" y="304800"/>
            <a:ext cx="7467600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000" b="1">
                <a:solidFill>
                  <a:srgbClr val="000000"/>
                </a:solidFill>
              </a:rPr>
              <a:t>Был ребёнок – не знал пелёнок,</a:t>
            </a:r>
          </a:p>
          <a:p>
            <a:pPr>
              <a:spcBef>
                <a:spcPct val="50000"/>
              </a:spcBef>
            </a:pPr>
            <a:r>
              <a:rPr lang="ru-RU" sz="3000" b="1">
                <a:solidFill>
                  <a:srgbClr val="000000"/>
                </a:solidFill>
              </a:rPr>
              <a:t>Стал стариком – 100 пелёнок на нём.</a:t>
            </a:r>
          </a:p>
        </p:txBody>
      </p:sp>
      <p:sp>
        <p:nvSpPr>
          <p:cNvPr id="56325" name="Text Box 5"/>
          <p:cNvSpPr txBox="1">
            <a:spLocks noChangeArrowheads="1"/>
          </p:cNvSpPr>
          <p:nvPr/>
        </p:nvSpPr>
        <p:spPr bwMode="auto">
          <a:xfrm>
            <a:off x="5029200" y="3505200"/>
            <a:ext cx="35052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800" b="1" i="1">
                <a:solidFill>
                  <a:srgbClr val="006600"/>
                </a:solidFill>
              </a:rPr>
              <a:t>Кочан капусты</a:t>
            </a:r>
          </a:p>
        </p:txBody>
      </p:sp>
      <p:pic>
        <p:nvPicPr>
          <p:cNvPr id="56326" name="Picture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66800" y="2438400"/>
            <a:ext cx="3346450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56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4" grpId="0"/>
      <p:bldP spid="56325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428604"/>
            <a:ext cx="807249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Какое время показывают часы, когда они бьют 13 раз?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85918" y="4500570"/>
            <a:ext cx="70009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</a:rPr>
              <a:t>неправильное</a:t>
            </a:r>
            <a:endParaRPr lang="ru-RU" sz="6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428604"/>
            <a:ext cx="757242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трёх шофёров был брат Семён, а у Семёна братьев не было. Как это может быть?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85786" y="4500570"/>
            <a:ext cx="70009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</a:rPr>
              <a:t>Шофёры были женщинами</a:t>
            </a:r>
            <a:endParaRPr lang="ru-RU" sz="4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428604"/>
            <a:ext cx="814393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Птицелов поймал в лесу 7 синиц, по дороге встретил 7 учениц. Каждой подарил по синице и в клетке осталась одна птица. Как это может быть?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28662" y="5286388"/>
            <a:ext cx="75724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Одну отдал с клеткой</a:t>
            </a:r>
            <a:endParaRPr lang="ru-RU" sz="4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428604"/>
            <a:ext cx="750099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Назовите 5 дней недели, не называя ни чисел, ни названия этих дней недели.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71670" y="4214818"/>
            <a:ext cx="642942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Позавчера, вчера, сегодня, завтра, послезавтра </a:t>
            </a:r>
            <a:endParaRPr lang="ru-RU" sz="4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762000" y="381000"/>
            <a:ext cx="7924800" cy="212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800" b="1">
                <a:solidFill>
                  <a:srgbClr val="000000"/>
                </a:solidFill>
              </a:rPr>
              <a:t>В красном домике 100 братьев живут,</a:t>
            </a:r>
          </a:p>
          <a:p>
            <a:pPr>
              <a:spcBef>
                <a:spcPct val="50000"/>
              </a:spcBef>
            </a:pPr>
            <a:r>
              <a:rPr lang="ru-RU" sz="3800" b="1">
                <a:solidFill>
                  <a:srgbClr val="000000"/>
                </a:solidFill>
              </a:rPr>
              <a:t>Все друг на друга похожи.</a:t>
            </a:r>
          </a:p>
        </p:txBody>
      </p:sp>
      <p:sp>
        <p:nvSpPr>
          <p:cNvPr id="58373" name="Text Box 5"/>
          <p:cNvSpPr txBox="1">
            <a:spLocks noChangeArrowheads="1"/>
          </p:cNvSpPr>
          <p:nvPr/>
        </p:nvSpPr>
        <p:spPr bwMode="auto">
          <a:xfrm>
            <a:off x="5715000" y="4114800"/>
            <a:ext cx="29718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800" b="1" i="1">
                <a:solidFill>
                  <a:srgbClr val="006600"/>
                </a:solidFill>
              </a:rPr>
              <a:t>Арбуз</a:t>
            </a:r>
          </a:p>
        </p:txBody>
      </p:sp>
      <p:pic>
        <p:nvPicPr>
          <p:cNvPr id="58374" name="Picture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24000" y="3124200"/>
            <a:ext cx="2798763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58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58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2" grpId="0"/>
      <p:bldP spid="5837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1143000" y="457200"/>
            <a:ext cx="76962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000" b="1">
                <a:solidFill>
                  <a:srgbClr val="000000"/>
                </a:solidFill>
              </a:rPr>
              <a:t>Что за шустрый старичок, 88 ног,</a:t>
            </a:r>
          </a:p>
          <a:p>
            <a:pPr>
              <a:spcBef>
                <a:spcPct val="50000"/>
              </a:spcBef>
            </a:pPr>
            <a:r>
              <a:rPr lang="ru-RU" sz="3000" b="1">
                <a:solidFill>
                  <a:srgbClr val="000000"/>
                </a:solidFill>
              </a:rPr>
              <a:t>Все по полу шаркают</a:t>
            </a:r>
          </a:p>
          <a:p>
            <a:pPr>
              <a:spcBef>
                <a:spcPct val="50000"/>
              </a:spcBef>
            </a:pPr>
            <a:r>
              <a:rPr lang="ru-RU" sz="3000" b="1">
                <a:solidFill>
                  <a:srgbClr val="000000"/>
                </a:solidFill>
              </a:rPr>
              <a:t>За работой жаркою?</a:t>
            </a:r>
          </a:p>
        </p:txBody>
      </p:sp>
      <p:sp>
        <p:nvSpPr>
          <p:cNvPr id="59397" name="Text Box 5"/>
          <p:cNvSpPr txBox="1">
            <a:spLocks noChangeArrowheads="1"/>
          </p:cNvSpPr>
          <p:nvPr/>
        </p:nvSpPr>
        <p:spPr bwMode="auto">
          <a:xfrm>
            <a:off x="5410200" y="3429000"/>
            <a:ext cx="28194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800" b="1" i="1">
                <a:solidFill>
                  <a:srgbClr val="006600"/>
                </a:solidFill>
              </a:rPr>
              <a:t>Веник</a:t>
            </a:r>
          </a:p>
        </p:txBody>
      </p:sp>
      <p:pic>
        <p:nvPicPr>
          <p:cNvPr id="59399" name="Picture 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05000" y="2819400"/>
            <a:ext cx="24511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59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59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6" grpId="0"/>
      <p:bldP spid="5939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533400" y="381000"/>
            <a:ext cx="8229600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>
                <a:solidFill>
                  <a:srgbClr val="000000"/>
                </a:solidFill>
              </a:rPr>
              <a:t>У него глаза цветные, не глаза, а 3 огня.</a:t>
            </a:r>
          </a:p>
          <a:p>
            <a:pPr>
              <a:spcBef>
                <a:spcPct val="50000"/>
              </a:spcBef>
            </a:pPr>
            <a:r>
              <a:rPr lang="ru-RU" sz="4000" b="1">
                <a:solidFill>
                  <a:srgbClr val="000000"/>
                </a:solidFill>
              </a:rPr>
              <a:t>Он по очереди ими сверху смотрит на меня.</a:t>
            </a: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4876800" y="3886200"/>
            <a:ext cx="38862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800" b="1" i="1">
                <a:solidFill>
                  <a:srgbClr val="006600"/>
                </a:solidFill>
              </a:rPr>
              <a:t>Светофор</a:t>
            </a:r>
          </a:p>
        </p:txBody>
      </p:sp>
      <p:pic>
        <p:nvPicPr>
          <p:cNvPr id="6" name="Рисунок 5" descr="D:\Documents and Settings\света\Рабочий стол\obz035i.bmp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19200" y="3505200"/>
            <a:ext cx="2438400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266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1752600" y="304800"/>
            <a:ext cx="6705600" cy="260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000" b="1">
                <a:solidFill>
                  <a:srgbClr val="000000"/>
                </a:solidFill>
              </a:rPr>
              <a:t>Кулик – не велик,</a:t>
            </a:r>
          </a:p>
          <a:p>
            <a:pPr>
              <a:spcBef>
                <a:spcPct val="50000"/>
              </a:spcBef>
            </a:pPr>
            <a:r>
              <a:rPr lang="ru-RU" sz="3000" b="1">
                <a:solidFill>
                  <a:srgbClr val="000000"/>
                </a:solidFill>
              </a:rPr>
              <a:t>Целой сотне велит:</a:t>
            </a:r>
          </a:p>
          <a:p>
            <a:pPr>
              <a:spcBef>
                <a:spcPct val="50000"/>
              </a:spcBef>
            </a:pPr>
            <a:r>
              <a:rPr lang="ru-RU" sz="3000" b="1">
                <a:solidFill>
                  <a:srgbClr val="000000"/>
                </a:solidFill>
              </a:rPr>
              <a:t>То сядь да учись,</a:t>
            </a:r>
          </a:p>
          <a:p>
            <a:pPr>
              <a:spcBef>
                <a:spcPct val="50000"/>
              </a:spcBef>
            </a:pPr>
            <a:r>
              <a:rPr lang="ru-RU" sz="3000" b="1">
                <a:solidFill>
                  <a:srgbClr val="000000"/>
                </a:solidFill>
              </a:rPr>
              <a:t>То встань, разойдись.</a:t>
            </a:r>
          </a:p>
        </p:txBody>
      </p:sp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5029200" y="4114800"/>
            <a:ext cx="36576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800" b="1" i="1">
                <a:solidFill>
                  <a:srgbClr val="006600"/>
                </a:solidFill>
              </a:rPr>
              <a:t>Школьный звонок</a:t>
            </a:r>
          </a:p>
        </p:txBody>
      </p:sp>
      <p:pic>
        <p:nvPicPr>
          <p:cNvPr id="52230" name="Picture 6" descr="D:\Program Files\Microsoft Office\CLIPART\PUB60COR\SO00017_.WM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00200" y="3505200"/>
            <a:ext cx="2286000" cy="287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6" grpId="0"/>
      <p:bldP spid="5427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1">
  <a:themeElements>
    <a:clrScheme name="Carnival">
      <a:dk1>
        <a:sysClr val="windowText" lastClr="000000"/>
      </a:dk1>
      <a:lt1>
        <a:sysClr val="window" lastClr="FFFFFF"/>
      </a:lt1>
      <a:dk2>
        <a:srgbClr val="2A2D6C"/>
      </a:dk2>
      <a:lt2>
        <a:srgbClr val="FCED90"/>
      </a:lt2>
      <a:accent1>
        <a:srgbClr val="E0B602"/>
      </a:accent1>
      <a:accent2>
        <a:srgbClr val="C77D00"/>
      </a:accent2>
      <a:accent3>
        <a:srgbClr val="C43D1F"/>
      </a:accent3>
      <a:accent4>
        <a:srgbClr val="B42469"/>
      </a:accent4>
      <a:accent5>
        <a:srgbClr val="7B309B"/>
      </a:accent5>
      <a:accent6>
        <a:srgbClr val="4560AD"/>
      </a:accent6>
      <a:hlink>
        <a:srgbClr val="118FBF"/>
      </a:hlink>
      <a:folHlink>
        <a:srgbClr val="0CA15F"/>
      </a:folHlink>
    </a:clrScheme>
    <a:fontScheme name="Carnival">
      <a:majorFont>
        <a:latin typeface="Bodoni MT"/>
        <a:ea typeface=""/>
        <a:cs typeface=""/>
        <a:font script="Cyrl" typeface="Times New Roman"/>
        <a:font script="Grek" typeface="Times New Roman"/>
        <a:font script="Jpan" typeface="HG明朝E"/>
        <a:font script="Hang" typeface="HY목각파임B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Verdana"/>
        <a:ea typeface=""/>
        <a:cs typeface=""/>
        <a:font script="Jpan" typeface="ＭＳ Ｐゴシック"/>
        <a:font script="Hang" typeface="맑은 고딕"/>
        <a:font script="Hans" typeface="华文楷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arnival">
      <a:fillStyleLst>
        <a:solidFill>
          <a:schemeClr val="phClr">
            <a:tint val="100000"/>
          </a:schemeClr>
        </a:solidFill>
        <a:gradFill rotWithShape="1">
          <a:gsLst>
            <a:gs pos="0">
              <a:schemeClr val="phClr">
                <a:tint val="75000"/>
                <a:satMod val="170000"/>
              </a:schemeClr>
            </a:gs>
            <a:gs pos="37000">
              <a:schemeClr val="phClr">
                <a:tint val="50000"/>
                <a:satMod val="180000"/>
              </a:schemeClr>
            </a:gs>
            <a:gs pos="50000">
              <a:schemeClr val="phClr">
                <a:tint val="46000"/>
                <a:satMod val="180000"/>
              </a:schemeClr>
            </a:gs>
            <a:gs pos="64000">
              <a:schemeClr val="phClr">
                <a:tint val="50000"/>
                <a:satMod val="180000"/>
              </a:schemeClr>
            </a:gs>
            <a:gs pos="100000">
              <a:schemeClr val="phClr">
                <a:tint val="75000"/>
                <a:satMod val="17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hade val="35000"/>
                <a:satMod val="190000"/>
              </a:schemeClr>
            </a:gs>
            <a:gs pos="30000">
              <a:schemeClr val="phClr">
                <a:shade val="64000"/>
                <a:satMod val="165000"/>
              </a:schemeClr>
            </a:gs>
            <a:gs pos="46000">
              <a:schemeClr val="phClr">
                <a:shade val="74000"/>
                <a:satMod val="165000"/>
              </a:schemeClr>
            </a:gs>
            <a:gs pos="56000">
              <a:schemeClr val="phClr">
                <a:shade val="74000"/>
                <a:satMod val="165000"/>
              </a:schemeClr>
            </a:gs>
            <a:gs pos="70000">
              <a:schemeClr val="phClr">
                <a:shade val="64000"/>
                <a:satMod val="165000"/>
              </a:schemeClr>
            </a:gs>
            <a:gs pos="100000">
              <a:schemeClr val="phClr">
                <a:shade val="35000"/>
                <a:satMod val="190000"/>
              </a:schemeClr>
            </a:gs>
          </a:gsLst>
          <a:lin ang="5400000" scaled="0"/>
        </a:gradFill>
      </a:fillStyleLst>
      <a:lnStyleLst>
        <a:ln w="5000">
          <a:solidFill>
            <a:schemeClr val="phClr"/>
          </a:solidFill>
          <a:prstDash val="solid"/>
        </a:ln>
        <a:ln w="12700">
          <a:solidFill>
            <a:schemeClr val="phClr"/>
          </a:solidFill>
          <a:prstDash val="solid"/>
        </a:ln>
        <a:ln w="28100">
          <a:solidFill>
            <a:schemeClr val="phClr"/>
          </a:solidFill>
          <a:prstDash val="solid"/>
        </a:ln>
      </a:lnStyleLst>
      <a:effectStyleLst>
        <a:effectStyle>
          <a:effectLst>
            <a:outerShdw blurRad="39000" dist="25400" dir="5400000">
              <a:srgbClr val="1A0000">
                <a:alpha val="35000"/>
              </a:srgbClr>
            </a:outerShdw>
          </a:effectLst>
        </a:effectStyle>
        <a:effectStyle>
          <a:effectLst>
            <a:outerShdw blurRad="39000" dist="25000" dir="5400000">
              <a:srgbClr val="1A0000">
                <a:alpha val="40000"/>
              </a:srgbClr>
            </a:outerShdw>
          </a:effectLst>
        </a:effectStyle>
        <a:effectStyle>
          <a:effectLst>
            <a:outerShdw blurRad="39000" dist="25000" dir="540000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contrasting" dir="tr">
              <a:rot lat="0" lon="0" rev="7000000"/>
            </a:lightRig>
          </a:scene3d>
          <a:sp3d prstMaterial="powder">
            <a:bevelT w="110000" h="50000"/>
          </a:sp3d>
        </a:effectStyle>
      </a:effectStyleLst>
      <a:bgFillStyleLst>
        <a:solidFill>
          <a:schemeClr val="phClr">
            <a:tint val="100000"/>
          </a:schemeClr>
        </a:solidFill>
        <a:gradFill rotWithShape="1">
          <a:gsLst>
            <a:gs pos="0">
              <a:schemeClr val="phClr">
                <a:shade val="68000"/>
                <a:satMod val="150000"/>
              </a:schemeClr>
            </a:gs>
            <a:gs pos="40000">
              <a:schemeClr val="phClr">
                <a:tint val="90000"/>
                <a:satMod val="220000"/>
              </a:schemeClr>
            </a:gs>
            <a:gs pos="50000">
              <a:schemeClr val="phClr">
                <a:tint val="86500"/>
                <a:satMod val="255000"/>
              </a:schemeClr>
            </a:gs>
            <a:gs pos="53000">
              <a:schemeClr val="phClr">
                <a:tint val="86500"/>
                <a:satMod val="255000"/>
              </a:schemeClr>
            </a:gs>
            <a:gs pos="62000">
              <a:schemeClr val="phClr">
                <a:tint val="90000"/>
                <a:satMod val="220000"/>
              </a:schemeClr>
            </a:gs>
            <a:gs pos="100000">
              <a:schemeClr val="phClr">
                <a:shade val="68000"/>
                <a:satMod val="15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190000"/>
              </a:schemeClr>
              <a:schemeClr val="phClr">
                <a:shade val="78000"/>
                <a:satMod val="18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рава">
  <a:themeElements>
    <a:clrScheme name="Трава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Трава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2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287</TotalTime>
  <Words>791</Words>
  <Application>Microsoft Office PowerPoint</Application>
  <PresentationFormat>Экран (4:3)</PresentationFormat>
  <Paragraphs>171</Paragraphs>
  <Slides>53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4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53</vt:i4>
      </vt:variant>
    </vt:vector>
  </HeadingPairs>
  <TitlesOfParts>
    <vt:vector size="58" baseType="lpstr">
      <vt:lpstr>Тема1</vt:lpstr>
      <vt:lpstr>Трава</vt:lpstr>
      <vt:lpstr>Тема Office</vt:lpstr>
      <vt:lpstr>Тема2</vt:lpstr>
      <vt:lpstr>Формула</vt:lpstr>
      <vt:lpstr>Великолепная семёрка</vt:lpstr>
      <vt:lpstr>Слайд 2</vt:lpstr>
      <vt:lpstr>За загадкою –  отгадка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Шарады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Чудеса  света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Великолепная семёрка</dc:title>
  <cp:lastModifiedBy>Света</cp:lastModifiedBy>
  <cp:revision>32</cp:revision>
  <dcterms:modified xsi:type="dcterms:W3CDTF">2012-03-29T12:51:02Z</dcterms:modified>
</cp:coreProperties>
</file>