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B\Desktop\тнв11\126 фоны для презентаций\4646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1014"/>
            <a:ext cx="8715436" cy="652124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6400800" cy="2500330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Акция</a:t>
            </a:r>
          </a:p>
          <a:p>
            <a:pPr algn="l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«Снежный ком»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429684" cy="7858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МБОУ «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Илькинская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 средняя</a:t>
            </a:r>
            <a:b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 общеобразовательная школа»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57224" y="5500702"/>
            <a:ext cx="2857520" cy="985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МАРТ  2011 года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TB\Desktop\тнв11\126 фоны для презентаций\4646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1014"/>
            <a:ext cx="8715436" cy="6521247"/>
          </a:xfrm>
          <a:prstGeom prst="rect">
            <a:avLst/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2439982"/>
          </a:xfrm>
        </p:spPr>
        <p:txBody>
          <a:bodyPr>
            <a:normAutofit fontScale="90000"/>
          </a:bodyPr>
          <a:lstStyle/>
          <a:p>
            <a:pPr algn="l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sz="2000" b="1" dirty="0" smtClean="0">
                <a:solidFill>
                  <a:schemeClr val="bg1"/>
                </a:solidFill>
              </a:rPr>
              <a:t>рамках районной акции «Снежный ком» в школе проходил конкурс «Фигуры из снега». В нем приняли </a:t>
            </a:r>
            <a:r>
              <a:rPr lang="ru-RU" sz="2000" b="1" dirty="0" smtClean="0">
                <a:solidFill>
                  <a:schemeClr val="bg1"/>
                </a:solidFill>
              </a:rPr>
              <a:t>участие учащиеся </a:t>
            </a:r>
            <a:r>
              <a:rPr lang="ru-RU" sz="2000" b="1" dirty="0" smtClean="0">
                <a:solidFill>
                  <a:schemeClr val="bg1"/>
                </a:solidFill>
              </a:rPr>
              <a:t>1 – 4 классов.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Дождавшись нужных погодных условий, когда снег стал липкий и послушный, ребята вышли на школьный стадион.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</a:t>
            </a:r>
            <a:endParaRPr lang="ru-RU" dirty="0"/>
          </a:p>
        </p:txBody>
      </p:sp>
      <p:pic>
        <p:nvPicPr>
          <p:cNvPr id="5" name="Рисунок 4" descr="C:\Documents and Settings\Admin\Рабочий стол\снежный ком\Изображение 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286280" cy="3071834"/>
          </a:xfrm>
          <a:prstGeom prst="rect">
            <a:avLst/>
          </a:prstGeom>
          <a:noFill/>
          <a:ln w="4445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5" descr="C:\Documents and Settings\Admin\Рабочий стол\снежный ком\Изображение 023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3357585" cy="2714644"/>
          </a:xfrm>
          <a:prstGeom prst="rect">
            <a:avLst/>
          </a:prstGeom>
          <a:noFill/>
          <a:ln w="412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TB\Desktop\тнв11\126 фоны для презентаций\4646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1014"/>
            <a:ext cx="8715436" cy="652124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Комки получались на славу!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C:\Documents and Settings\Admin\Рабочий стол\снежный ком\Изображение 00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39290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снежный ком\Изображение 0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8868"/>
            <a:ext cx="42148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TB\Desktop\тнв11\126 фоны для презентаций\4646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1014"/>
            <a:ext cx="8715436" cy="652124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Вот появились первые фигуры.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C:\Documents and Settings\Admin\Рабочий стол\снежный ком\Изображение 01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33575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снежный ком\Изображение 0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786190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снежный ком\Изображение 0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857628"/>
            <a:ext cx="338455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429124" y="1071546"/>
            <a:ext cx="3786214" cy="20002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прошло и часа, как на территории школьного стадиона выросли сказочные снежные фигуры.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TB\Desktop\тнв11\126 фоны для презентаций\4646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1014"/>
            <a:ext cx="8715436" cy="652124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 Вот </a:t>
            </a:r>
            <a:r>
              <a:rPr lang="ru-RU" b="1" dirty="0" smtClean="0">
                <a:solidFill>
                  <a:schemeClr val="bg1"/>
                </a:solidFill>
              </a:rPr>
              <a:t>удивительный </a:t>
            </a:r>
            <a:r>
              <a:rPr lang="ru-RU" b="1" dirty="0" smtClean="0">
                <a:solidFill>
                  <a:schemeClr val="bg1"/>
                </a:solidFill>
              </a:rPr>
              <a:t>заяц</a:t>
            </a:r>
            <a:r>
              <a:rPr lang="ru-RU" b="1" dirty="0" smtClean="0"/>
              <a:t>	</a:t>
            </a:r>
            <a:endParaRPr lang="ru-RU" dirty="0"/>
          </a:p>
        </p:txBody>
      </p:sp>
      <p:pic>
        <p:nvPicPr>
          <p:cNvPr id="6" name="Содержимое 5" descr="C:\Documents and Settings\Admin\Рабочий стол\снежный ком\Изображение 03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43108" y="642918"/>
            <a:ext cx="464347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71736" y="5857892"/>
            <a:ext cx="3929090" cy="628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Его слепили ребята 3 </a:t>
            </a:r>
            <a:r>
              <a:rPr lang="ru-RU" sz="2400" b="1" dirty="0" smtClean="0"/>
              <a:t>класса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TB\Desktop\тнв11\126 фоны для презентаций\4646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2124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429132"/>
            <a:ext cx="35432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Documents and Settings\Admin\Рабочий стол\снежный ком\Изображение 02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28"/>
            <a:ext cx="4338721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785786" y="357166"/>
            <a:ext cx="3214710" cy="2500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 вот весёлый клоун – творение 2 А класса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C:\Documents and Settings\Admin\Рабочий стол\снежный ком\Изображение 0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000372"/>
            <a:ext cx="37862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ьная выноска 8"/>
          <p:cNvSpPr/>
          <p:nvPr/>
        </p:nvSpPr>
        <p:spPr>
          <a:xfrm>
            <a:off x="3714744" y="5072074"/>
            <a:ext cx="3071834" cy="13573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Ребята 2 Б класса смастерили  забавных снежных человечков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TB\Desktop\тнв11\126 фоны для презентаций\4646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1014"/>
            <a:ext cx="8715436" cy="652124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13684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Первоклассники </a:t>
            </a:r>
            <a:r>
              <a:rPr lang="ru-RU" sz="3600" b="1" dirty="0" smtClean="0">
                <a:solidFill>
                  <a:schemeClr val="bg1"/>
                </a:solidFill>
              </a:rPr>
              <a:t>упорно трудились над созданием своей </a:t>
            </a:r>
            <a:r>
              <a:rPr lang="ru-RU" sz="3600" b="1" dirty="0" smtClean="0">
                <a:solidFill>
                  <a:schemeClr val="bg1"/>
                </a:solidFill>
              </a:rPr>
              <a:t>скульптуры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:\Documents and Settings\Admin\Рабочий стол\снежный ком\Изображение 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66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Admin\Рабочий стол\снежный ком\Изображение 019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1785927"/>
            <a:ext cx="3429023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снежный ком\Изображение 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357562"/>
            <a:ext cx="3500462" cy="314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TB\Desktop\тнв11\126 фоны для презентаций\4646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1014"/>
            <a:ext cx="8715436" cy="652124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500990" cy="201135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 И не </a:t>
            </a:r>
            <a:r>
              <a:rPr lang="ru-RU" sz="4000" b="1" dirty="0" smtClean="0">
                <a:solidFill>
                  <a:schemeClr val="bg1"/>
                </a:solidFill>
              </a:rPr>
              <a:t>зря. Забавный </a:t>
            </a:r>
            <a:r>
              <a:rPr lang="ru-RU" sz="4000" b="1" dirty="0" smtClean="0">
                <a:solidFill>
                  <a:schemeClr val="bg1"/>
                </a:solidFill>
              </a:rPr>
              <a:t>снеговик 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понравился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всем</a:t>
            </a:r>
            <a:r>
              <a:rPr lang="ru-RU" sz="4000" b="1" dirty="0" smtClean="0">
                <a:solidFill>
                  <a:schemeClr val="bg1"/>
                </a:solidFill>
              </a:rPr>
              <a:t>!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C:\Documents and Settings\Admin\Рабочий стол\снежный ком\Изображение 02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53578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TB\Desktop\тнв11\126 фоны для презентаций\4646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1014"/>
            <a:ext cx="8715436" cy="652124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Самые старшие участники конкурса – учащиеся 4 класса умело лепили сказочного зверька. Но как только фигура была </a:t>
            </a:r>
            <a:r>
              <a:rPr lang="ru-RU" sz="2400" b="1" dirty="0" smtClean="0">
                <a:solidFill>
                  <a:schemeClr val="bg1"/>
                </a:solidFill>
              </a:rPr>
              <a:t>готова – начали спорить. </a:t>
            </a:r>
            <a:r>
              <a:rPr lang="ru-RU" sz="2400" b="1" dirty="0" smtClean="0">
                <a:solidFill>
                  <a:schemeClr val="bg1"/>
                </a:solidFill>
              </a:rPr>
              <a:t>Одним казалось, что у них получилась замечательная кошечка, другим – медвежонок, а третьи считают, что их зверёк не что иное, как зайчонок.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C:\Documents and Settings\Admin\Рабочий стол\снежный ком\Изображение 03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44291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14546" y="5786454"/>
            <a:ext cx="4572032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Весело прошел конкурс и победила в нём ДРУЖБА!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131</Words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МБОУ «Илькинская средняя  общеобразовательная школа»</vt:lpstr>
      <vt:lpstr>   В рамках районной акции «Снежный ком» в школе проходил конкурс «Фигуры из снега». В нем приняли участие учащиеся 1 – 4 классов. Дождавшись нужных погодных условий, когда снег стал липкий и послушный, ребята вышли на школьный стадион.    </vt:lpstr>
      <vt:lpstr>Комки получались на славу!</vt:lpstr>
      <vt:lpstr>Вот появились первые фигуры. </vt:lpstr>
      <vt:lpstr>  Вот удивительный заяц </vt:lpstr>
      <vt:lpstr> </vt:lpstr>
      <vt:lpstr> Первоклассники упорно трудились над созданием своей скульптуры </vt:lpstr>
      <vt:lpstr> И не зря. Забавный снеговик  понравился  всем! </vt:lpstr>
      <vt:lpstr>Самые старшие участники конкурса – учащиеся 4 класса умело лепили сказочного зверька. Но как только фигура была готова – начали спорить. Одним казалось, что у них получилась замечательная кошечка, другим – медвежонок, а третьи считают, что их зверёк не что иное, как зайчонок.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«Илькинская средняя  общеобразовательная школа»</dc:title>
  <dc:creator>MTB</dc:creator>
  <cp:lastModifiedBy>MTB</cp:lastModifiedBy>
  <cp:revision>5</cp:revision>
  <dcterms:created xsi:type="dcterms:W3CDTF">2012-02-15T05:22:24Z</dcterms:created>
  <dcterms:modified xsi:type="dcterms:W3CDTF">2012-02-15T06:09:49Z</dcterms:modified>
</cp:coreProperties>
</file>