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954E56F-36A5-4A9F-9C77-C19CBA27F311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1C021F-3F74-4C00-BD81-809252400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tion-205\Documents\КОМПЬЮТЕР\Пономарева\Комитет патриот\фото музея\DSC0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1936888" cy="1452666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2808195" cy="44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95536" y="4725144"/>
            <a:ext cx="338437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ВЫСТАВКА РАБОТ</a:t>
            </a:r>
          </a:p>
          <a:p>
            <a:pPr algn="ctr"/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ВЕТЕРАНА ВЕЛИКОЙ ОТЕЧЕСТВЕННОЙ ВОЙНЫ</a:t>
            </a:r>
          </a:p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ВИСЛОБОКОВА ИВАНА ЕМЕЛЬЯНОВИЧА</a:t>
            </a:r>
          </a:p>
          <a:p>
            <a:pPr algn="ctr"/>
            <a:r>
              <a:rPr lang="ru-RU" sz="16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21 </a:t>
            </a:r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ФЕВРАЛЯ 2011 ГОДА </a:t>
            </a:r>
          </a:p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ГОУ СОШ №490</a:t>
            </a:r>
            <a:endParaRPr lang="ru-RU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37" name="Picture 13" descr="C:\Users\Station-205\Documents\КОМПЬЮТЕР\Пономарева\Комитет патриот\фото музея\DSC000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1437" y="218805"/>
            <a:ext cx="1998028" cy="1498521"/>
          </a:xfrm>
          <a:prstGeom prst="rect">
            <a:avLst/>
          </a:prstGeom>
          <a:noFill/>
        </p:spPr>
      </p:pic>
      <p:pic>
        <p:nvPicPr>
          <p:cNvPr id="1039" name="Picture 15" descr="C:\Users\Station-205\Documents\КОМПЬЮТЕР\Пономарева\Комитет патриот\фото музея\DSC000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861048"/>
            <a:ext cx="2016224" cy="1512168"/>
          </a:xfrm>
          <a:prstGeom prst="rect">
            <a:avLst/>
          </a:prstGeom>
          <a:noFill/>
        </p:spPr>
      </p:pic>
      <p:pic>
        <p:nvPicPr>
          <p:cNvPr id="1028" name="Picture 4" descr="C:\Users\STATIO~1\AppData\Local\Temp\Rar$DI01.079\Копия_IMG_284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692696"/>
            <a:ext cx="1356654" cy="1808872"/>
          </a:xfrm>
          <a:prstGeom prst="rect">
            <a:avLst/>
          </a:prstGeom>
          <a:noFill/>
        </p:spPr>
      </p:pic>
      <p:pic>
        <p:nvPicPr>
          <p:cNvPr id="1032" name="Picture 8" descr="C:\Users\Station-205\Documents\КОМПЬЮТЕР\Пономарева\Комитет патриот\фото музея\DSC000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844824"/>
            <a:ext cx="1927981" cy="1445986"/>
          </a:xfrm>
          <a:prstGeom prst="rect">
            <a:avLst/>
          </a:prstGeom>
          <a:noFill/>
        </p:spPr>
      </p:pic>
      <p:pic>
        <p:nvPicPr>
          <p:cNvPr id="1026" name="Picture 2" descr="C:\Users\Station-205\Documents\КОМПЬЮТЕР\Пономарева\Комитет патриот\фото музея\DSC0006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2060848"/>
            <a:ext cx="2088232" cy="1566173"/>
          </a:xfrm>
          <a:prstGeom prst="rect">
            <a:avLst/>
          </a:prstGeom>
          <a:noFill/>
        </p:spPr>
      </p:pic>
      <p:pic>
        <p:nvPicPr>
          <p:cNvPr id="1031" name="Picture 7" descr="C:\Users\Station-205\Documents\КОМПЬЮТЕР\Пономарева\Комитет патриот\фото музея\DSC0007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2924944"/>
            <a:ext cx="1824202" cy="1368152"/>
          </a:xfrm>
          <a:prstGeom prst="rect">
            <a:avLst/>
          </a:prstGeom>
          <a:noFill/>
        </p:spPr>
      </p:pic>
      <p:pic>
        <p:nvPicPr>
          <p:cNvPr id="1029" name="Picture 5" descr="C:\Users\STATIO~1\AppData\Local\Temp\Rar$DI15.157\IMG_290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5229200"/>
            <a:ext cx="1944216" cy="1458162"/>
          </a:xfrm>
          <a:prstGeom prst="rect">
            <a:avLst/>
          </a:prstGeom>
          <a:noFill/>
        </p:spPr>
      </p:pic>
      <p:pic>
        <p:nvPicPr>
          <p:cNvPr id="1030" name="Picture 6" descr="C:\Users\Station-205\Documents\КОМПЬЮТЕР\Пономарева\Комитет патриот\фото музея\DSC0006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99992" y="4653136"/>
            <a:ext cx="1944216" cy="1458163"/>
          </a:xfrm>
          <a:prstGeom prst="rect">
            <a:avLst/>
          </a:prstGeom>
          <a:noFill/>
        </p:spPr>
      </p:pic>
      <p:pic>
        <p:nvPicPr>
          <p:cNvPr id="1033" name="Picture 9" descr="C:\Users\Station-205\Documents\КОМПЬЮТЕР\Пономарева\Комитет патриот\фото музея\DSC0007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3573016"/>
            <a:ext cx="1329612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Station-205</dc:creator>
  <cp:lastModifiedBy>Station-205</cp:lastModifiedBy>
  <cp:revision>2</cp:revision>
  <dcterms:created xsi:type="dcterms:W3CDTF">2011-02-11T10:33:32Z</dcterms:created>
  <dcterms:modified xsi:type="dcterms:W3CDTF">2011-02-17T10:07:37Z</dcterms:modified>
</cp:coreProperties>
</file>