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28" r:id="rId9"/>
  </p:sldMasterIdLst>
  <p:notesMasterIdLst>
    <p:notesMasterId r:id="rId32"/>
  </p:notesMasterIdLst>
  <p:sldIdLst>
    <p:sldId id="267" r:id="rId10"/>
    <p:sldId id="278" r:id="rId11"/>
    <p:sldId id="292" r:id="rId12"/>
    <p:sldId id="268" r:id="rId13"/>
    <p:sldId id="271" r:id="rId14"/>
    <p:sldId id="293" r:id="rId15"/>
    <p:sldId id="270" r:id="rId16"/>
    <p:sldId id="260" r:id="rId17"/>
    <p:sldId id="269" r:id="rId18"/>
    <p:sldId id="273" r:id="rId19"/>
    <p:sldId id="284" r:id="rId20"/>
    <p:sldId id="274" r:id="rId21"/>
    <p:sldId id="266" r:id="rId22"/>
    <p:sldId id="275" r:id="rId23"/>
    <p:sldId id="276" r:id="rId24"/>
    <p:sldId id="282" r:id="rId25"/>
    <p:sldId id="277" r:id="rId26"/>
    <p:sldId id="291" r:id="rId27"/>
    <p:sldId id="256" r:id="rId28"/>
    <p:sldId id="258" r:id="rId29"/>
    <p:sldId id="285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8" autoAdjust="0"/>
    <p:restoredTop sz="93363" autoAdjust="0"/>
  </p:normalViewPr>
  <p:slideViewPr>
    <p:cSldViewPr>
      <p:cViewPr varScale="1">
        <p:scale>
          <a:sx n="80" d="100"/>
          <a:sy n="8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20D1-84D2-4580-807F-2C825F6AEDD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1A441-972A-4F49-8C68-4C0793AAF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F41F1-1423-4851-9786-B4275CDB645E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CA6C-DBAA-473A-B514-4BD200274D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839-81DC-488B-A9A7-A92FAC865F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CA6C-DBAA-473A-B514-4BD200274D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E07B-983C-4673-964B-F0784EA84C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CA6C-DBAA-473A-B514-4BD200274D5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CA6C-DBAA-473A-B514-4BD200274D5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A441-972A-4F49-8C68-4C0793AAF74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CA6C-DBAA-473A-B514-4BD200274D5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A441-972A-4F49-8C68-4C0793AAF7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2378C-568D-4E45-B2E2-4743D3A868EC}" type="slidenum">
              <a:rPr lang="ru-RU"/>
              <a:pPr/>
              <a:t>20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2378C-568D-4E45-B2E2-4743D3A868EC}" type="slidenum">
              <a:rPr lang="ru-RU"/>
              <a:pPr/>
              <a:t>2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F41F1-1423-4851-9786-B4275CDB645E}" type="slidenum">
              <a:rPr lang="en-US"/>
              <a:pPr/>
              <a:t>22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F41F1-1423-4851-9786-B4275CDB645E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070E-9E17-4208-A3C4-BD860CC533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A441-972A-4F49-8C68-4C0793AAF74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2378C-568D-4E45-B2E2-4743D3A868EC}" type="slidenum">
              <a:rPr lang="ru-RU"/>
              <a:pPr/>
              <a:t>6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61A45-C391-4B44-8A86-BE618C1821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8F2C-5564-4E25-815D-E7043D1146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CA6C-DBAA-473A-B514-4BD200274D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educatcarhou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61618654-5057-4EFC-94C2-C0A914F4F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50CF7-E0A8-4F9C-8C64-420CC5DD3E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F2629-4EBF-41D5-82CF-FE488B762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7D044-A334-4B01-A357-30FA33AC5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28F1C-BE56-4C40-A9B8-0B47F042D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B6989-54E0-48F2-AD1B-460C56C0FE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B241-081A-4BEC-8E63-8E48EFA64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DD06D-8E1A-4C98-93FF-F6DDF83D2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34B4F-9671-41B2-9E3D-A25D361525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FA737-8643-4468-B535-4C7E99825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A011-5C9D-4819-89BB-ECA06F4F4F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BD4952-DA68-40E6-B4D5-117737B2B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AE0-1418-43FF-A8FE-7B01BD9D0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04ED8-CF4D-49E5-A315-FF3D90716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F548-6B72-4780-B54C-B76E285B0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DF727-A0B0-4C36-A172-957C72B05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FB0F2-65C9-40A2-BA61-51885BBC72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AE39F-E0D5-4A09-84ED-F2AB0B64F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74E2C-F2DF-4309-9321-EDD7950FA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BCD7-367A-4ECB-8A26-580AC0D500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D8002-BF70-4C9B-BDA6-19003481C6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56815-FE4B-4E2D-A32B-6088A94070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2CA5A-485A-44AA-913D-234F38C91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823EB-F004-4C53-B484-328B44A99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3F87D-2128-4795-A1FC-26F065AB6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DF4F-65AD-4093-B4A2-A1DB1AF23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F89EC-E3E3-42DB-B819-5D30FF4D5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68F4B-C6BB-4AB0-913E-A6FBF5976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5318E-5975-4291-92A7-AC4DE0A40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44CA3-4811-4296-8132-74278BAA8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A247-F885-4DAD-9C33-B4693AD0E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5E90-D5C9-4268-89CF-7F5C085CF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2446D-E2BF-4B34-A0F8-2F9A384BE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A2B9-2B83-4931-88CD-2D2667BDA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519D0-E74C-4B64-B9D7-897660CEA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DC345-E18F-4EA6-AAC7-9C06B9631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0F055-6BCB-4D23-9653-4345C3DAE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E6A14-1D24-4718-AED0-2D8D6F700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ABD35-4D1F-417E-84DD-E5EDF9507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0B04C-8DBD-48A0-B1DE-021E1636A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1F00F-E6C8-4AC2-9DA3-BFC15B8AA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1CC9-8697-46FD-A141-C8BC8EC41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7B6D-8CC8-4746-9F74-86A8E753F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B3A6-5EC2-4041-A31A-5DAC05B47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710E-9D8D-45AC-9055-E2D9B5851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2F6A3-EA76-430A-B330-398387A1D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068DF-581D-4ECF-AB98-0E8033AF2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3E21-0CB9-4E2B-9982-4D9C4B75C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B4D8B-8F50-4CCC-949A-F9EB73C3C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A271-FBE7-4881-9B89-7F34B2665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807AC-62F0-4E11-9989-01024E0EF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41AE-C3E4-465F-B405-A73DDA504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BDEA5-5F00-4249-A089-479510E0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DFC2-8638-44EE-BDB7-31076E212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F99B2-F070-48B6-AB2B-7C2E49A50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2877-D631-4F8A-89B5-0AFD74279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6452-107B-4AAD-B22C-DE9EBD307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93648-1DAB-4134-A320-02E430A53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09CD-1593-4D3F-8827-F945FFFBD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A8EF-09EE-4DDA-A67F-3D747952D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AA285-2BB8-4AC1-B16E-089828A43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4F3D-94EC-4F90-8D9C-1B930EECC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1DF9D-EFE0-428F-AF82-9007C7D6B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421E8-1521-44F7-89D2-CCD2CF3F7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44157-F829-4DB8-8A31-E866951B5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FEB7-5D36-4810-95B0-E30538903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8199-9CE8-4F59-AE4B-24269B6DB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89021-1AAB-4FAE-B45E-15459B03F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7F9DF-4D2D-4712-8126-500B21D15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9F29-3E21-4D33-B92E-7C2D02656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71290-6563-4A3E-995F-4212DE6CD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EC871-96A1-447C-A318-1612E1922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1069-7875-4E01-8D55-DF6D02E1F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53C1D-9CBC-4F59-B0E4-BDA329A01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C5CF2-D9B0-4281-BD45-D1EE5FFE0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0E9-4315-45DE-9A8B-11EC72408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CD7D4-703E-4CF5-9DE0-B6FC0459C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19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7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0" name="Rectangle 103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1" name="Rectangle 10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3560B-8E0F-4A42-8EEB-5306368CA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BFD8D-ABCF-4AE0-BFEC-EE9D26ED8B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0022A-00EE-4835-A098-67CAE4F86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25683-E576-444F-B259-0BDA2E006C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E4CF7-265A-41A8-9EE7-EBF86E18A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359C5-ADEA-4C6A-93A4-73D33EFEB0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B0D42-5D5A-4CC4-BFD7-CEEFFA8B6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5F056-FEC0-435C-BBCD-429C887466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42F52-94FE-46AB-B046-F4AC901741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0ADB-E8CD-44EB-B892-EE46467440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3ACC-0E0A-45C3-AE9D-21D0F5ADD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2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3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4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D0C8-E156-453F-A8A4-73E9B77C323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8743-465D-4067-AAD1-5A2498254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ducatcarhou"/>
          <p:cNvPicPr>
            <a:picLocks noChangeAspect="1" noChangeArrowheads="1"/>
          </p:cNvPicPr>
          <p:nvPr/>
        </p:nvPicPr>
        <p:blipFill>
          <a:blip r:embed="rId13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fld id="{8A8E60EB-13EC-441C-B095-350C90B2E48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0EAD6C32-222E-47DD-83E2-259177CDA2B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F7B137-7BDA-440B-8BE9-64972DBF234B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Paint Shop Pro Image" r:id="rId14" imgW="7521951" imgH="5560976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49FCC6-69E7-41EA-B987-13F16E8828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730C54-A6F0-476A-A10F-33B3E0AC1407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Paint Shop Pro Image" r:id="rId14" imgW="7531707" imgH="557073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13333A-C6BE-4F77-84CA-4CA495FD1516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6880225"/>
        </p:xfrm>
        <a:graphic>
          <a:graphicData uri="http://schemas.openxmlformats.org/presentationml/2006/ole">
            <p:oleObj spid="_x0000_s5122" name="Paint Shop Pro Image" r:id="rId14" imgW="4653659" imgH="350243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7BAF1D-B36B-42F4-8315-2B4957E54A06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Paint Shop Pro Image" r:id="rId14" imgW="7580488" imgH="567804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FDAA65-BEEC-4E33-AF3F-F36569313A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audio" Target="file:///F:\&#1043;&#1054;&#1062;%20&#1043;.&#1060;.,%20&#1050;&#1086;&#1085;&#1082;&#1091;&#1088;&#1089;%20&#1052;&#1086;&#1103;%20&#1076;&#1077;&#1090;&#1089;&#1082;&#1072;&#1103;%20&#1086;&#1088;&#1075;&#1072;&#1085;&#1080;&#1079;&#1072;&#1094;&#1080;&#1103;\Detskie_pesni_-_Tvoy_mir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file:///F:\&#1043;&#1054;&#1062;%20&#1043;.&#1060;.,%20&#1050;&#1086;&#1085;&#1082;&#1091;&#1088;&#1089;%20&#1052;&#1086;&#1103;%20&#1076;&#1077;&#1090;&#1089;&#1082;&#1072;&#1103;%20&#1086;&#1088;&#1075;&#1072;&#1085;&#1080;&#1079;&#1072;&#1094;&#1080;&#1103;\&#1055;&#1077;&#1089;&#1085;&#1103;%20&#1095;&#1077;&#1073;&#1091;&#1088;&#1072;&#1096;&#1082;&#1080;%20-%20&#1063;&#1077;&#1073;&#1091;&#1088;&#1072;&#1096;&#1082;&#1072;%20(&#1084;&#1080;&#1085;&#1091;&#1089;).mp3" TargetMode="External"/><Relationship Id="rId7" Type="http://schemas.openxmlformats.org/officeDocument/2006/relationships/image" Target="../media/image34.png"/><Relationship Id="rId2" Type="http://schemas.openxmlformats.org/officeDocument/2006/relationships/audio" Target="file:///F:\&#1043;&#1054;&#1062;%20&#1043;.&#1060;.,%20&#1050;&#1086;&#1085;&#1082;&#1091;&#1088;&#1089;%20&#1052;&#1086;&#1103;%20&#1076;&#1077;&#1090;&#1089;&#1082;&#1072;&#1103;%20&#1086;&#1088;&#1075;&#1072;&#1085;&#1080;&#1079;&#1072;&#1094;&#1080;&#1103;\&#1044;&#1077;&#1090;&#1089;&#1082;&#1080;&#1077;%20&#1087;&#1077;&#1089;&#1085;&#1080;%20(&#1084;&#1080;&#1085;&#1091;&#1089;)%20-%20&#1040;&#1085;&#1090;&#1086;&#1096;&#1082;&#1072;.mp3" TargetMode="External"/><Relationship Id="rId1" Type="http://schemas.openxmlformats.org/officeDocument/2006/relationships/audio" Target="file:///F:\&#1043;&#1054;&#1062;%20&#1043;.&#1060;.,%20&#1050;&#1086;&#1085;&#1082;&#1091;&#1088;&#1089;%20&#1052;&#1086;&#1103;%20&#1076;&#1077;&#1090;&#1089;&#1082;&#1072;&#1103;%20&#1086;&#1088;&#1075;&#1072;&#1085;&#1080;&#1079;&#1072;&#1094;&#1080;&#1103;\&#1043;&#1086;&#1083;&#1091;&#1073;&#1086;&#1081;%20&#1074;&#1072;&#1075;&#1086;&#1085;%20&#1084;&#1080;&#1085;&#1091;&#1089;)%20-%20&#1041;&#1077;&#1079;%20&#1085;&#1072;&#1079;&#1074;&#1072;&#1085;&#1080;&#1103;.mp3" TargetMode="Externa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60;&#1040;&#1053;&#1058;&#1040;&#1047;&#1025;&#1056;&#1067;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3.xml"/><Relationship Id="rId1" Type="http://schemas.openxmlformats.org/officeDocument/2006/relationships/audio" Target="file:///F:\&#1043;&#1054;&#1062;%20&#1043;.&#1060;.,%20&#1050;&#1086;&#1085;&#1082;&#1091;&#1088;&#1089;%20&#1052;&#1086;&#1103;%20&#1076;&#1077;&#1090;&#1089;&#1082;&#1072;&#1103;%20&#1086;&#1088;&#1075;&#1072;&#1085;&#1080;&#1079;&#1072;&#1094;&#1080;&#1103;\085%20&#1050;&#1054;&#1043;&#1044;&#1040;%20&#1057;&#1054;%20&#1052;&#1053;&#1054;&#1049;%20&#1052;&#1054;&#1048;%20&#1044;&#1056;&#1059;&#1047;&#1068;&#1071;.MP3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8.jpe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6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43;&#1054;&#1062;%20&#1043;.&#1060;.,%20&#1050;&#1086;&#1085;&#1082;&#1091;&#1088;&#1089;%20&#1052;&#1086;&#1103;%20&#1076;&#1077;&#1090;&#1089;&#1082;&#1072;&#1103;%20&#1086;&#1088;&#1075;&#1072;&#1085;&#1080;&#1079;&#1072;&#1094;&#1080;&#1103;\&#1079;&#1074;&#1105;&#1079;&#1076;&#1085;&#1072;&#1103;%20&#1076;&#1088;&#1091;&#1078;&#1080;&#1085;&#1072;.wav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«Звёздная»</a:t>
            </a:r>
            <a:endParaRPr lang="en-US" sz="9600" b="1" i="1" dirty="0">
              <a:solidFill>
                <a:schemeClr val="bg1"/>
              </a:solidFill>
              <a:latin typeface="Swis721 Ex B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Детская  и подростковая организация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МБОУ СОШ № 9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г. Новоалтайск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2012 год</a:t>
            </a:r>
          </a:p>
          <a:p>
            <a:endParaRPr lang="en-US" sz="4400" dirty="0">
              <a:solidFill>
                <a:schemeClr val="bg1"/>
              </a:solidFill>
              <a:latin typeface="Swis721 Ex BT" pitchFamily="34" charset="0"/>
            </a:endParaRPr>
          </a:p>
        </p:txBody>
      </p:sp>
      <p:pic>
        <p:nvPicPr>
          <p:cNvPr id="4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642918"/>
            <a:ext cx="792162" cy="792163"/>
          </a:xfrm>
          <a:prstGeom prst="rect">
            <a:avLst/>
          </a:prstGeom>
          <a:noFill/>
        </p:spPr>
      </p:pic>
      <p:pic>
        <p:nvPicPr>
          <p:cNvPr id="5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04"/>
            <a:ext cx="792162" cy="792163"/>
          </a:xfrm>
          <a:prstGeom prst="rect">
            <a:avLst/>
          </a:prstGeom>
          <a:noFill/>
        </p:spPr>
      </p:pic>
      <p:pic>
        <p:nvPicPr>
          <p:cNvPr id="6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572140"/>
            <a:ext cx="792162" cy="792163"/>
          </a:xfrm>
          <a:prstGeom prst="rect">
            <a:avLst/>
          </a:prstGeom>
          <a:noFill/>
        </p:spPr>
      </p:pic>
      <p:pic>
        <p:nvPicPr>
          <p:cNvPr id="7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6190"/>
            <a:ext cx="792162" cy="792163"/>
          </a:xfrm>
          <a:prstGeom prst="rect">
            <a:avLst/>
          </a:prstGeom>
          <a:noFill/>
        </p:spPr>
      </p:pic>
      <p:pic>
        <p:nvPicPr>
          <p:cNvPr id="8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500306"/>
            <a:ext cx="792162" cy="792163"/>
          </a:xfrm>
          <a:prstGeom prst="rect">
            <a:avLst/>
          </a:prstGeom>
          <a:noFill/>
        </p:spPr>
      </p:pic>
      <p:pic>
        <p:nvPicPr>
          <p:cNvPr id="9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42918"/>
            <a:ext cx="792162" cy="792163"/>
          </a:xfrm>
          <a:prstGeom prst="rect">
            <a:avLst/>
          </a:prstGeom>
          <a:noFill/>
        </p:spPr>
      </p:pic>
      <p:pic>
        <p:nvPicPr>
          <p:cNvPr id="10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792162" cy="792163"/>
          </a:xfrm>
          <a:prstGeom prst="rect">
            <a:avLst/>
          </a:prstGeom>
          <a:noFill/>
        </p:spPr>
      </p:pic>
      <p:pic>
        <p:nvPicPr>
          <p:cNvPr id="11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643578"/>
            <a:ext cx="792162" cy="792163"/>
          </a:xfrm>
          <a:prstGeom prst="rect">
            <a:avLst/>
          </a:prstGeom>
          <a:noFill/>
        </p:spPr>
      </p:pic>
      <p:pic>
        <p:nvPicPr>
          <p:cNvPr id="12" name="Picture 4" descr="star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643050"/>
            <a:ext cx="792162" cy="792163"/>
          </a:xfrm>
          <a:prstGeom prst="rect">
            <a:avLst/>
          </a:prstGeom>
          <a:noFill/>
        </p:spPr>
      </p:pic>
      <p:pic>
        <p:nvPicPr>
          <p:cNvPr id="13" name="Detskie_pesni_-_Tvoy_m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2551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 2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357158" y="1500174"/>
            <a:ext cx="50078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Главным правилом у нас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Выполнять любой приказ!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Дружно чтоб жила планета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Должен быть хорошим 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9" name="Group 1245"/>
          <p:cNvGraphicFramePr>
            <a:graphicFrameLocks noGrp="1"/>
          </p:cNvGraphicFramePr>
          <p:nvPr/>
        </p:nvGraphicFramePr>
        <p:xfrm>
          <a:off x="1600200" y="1397000"/>
          <a:ext cx="6411913" cy="415099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511175"/>
                <a:gridCol w="427038"/>
                <a:gridCol w="469900"/>
                <a:gridCol w="468312"/>
                <a:gridCol w="468313"/>
                <a:gridCol w="469900"/>
                <a:gridCol w="468312"/>
                <a:gridCol w="428625"/>
                <a:gridCol w="457200"/>
                <a:gridCol w="520700"/>
                <a:gridCol w="469900"/>
                <a:gridCol w="468313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94" name="Text Box 1230"/>
          <p:cNvSpPr txBox="1">
            <a:spLocks noChangeArrowheads="1"/>
          </p:cNvSpPr>
          <p:nvPr/>
        </p:nvSpPr>
        <p:spPr bwMode="auto">
          <a:xfrm>
            <a:off x="2955925" y="1390650"/>
            <a:ext cx="2786063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  </a:t>
            </a:r>
            <a:r>
              <a:rPr lang="ru-RU" sz="3200" b="1"/>
              <a:t>П</a:t>
            </a:r>
            <a:r>
              <a:rPr lang="ru-RU" sz="2800"/>
              <a:t>  И  Ч   К   И</a:t>
            </a:r>
          </a:p>
        </p:txBody>
      </p:sp>
      <p:sp>
        <p:nvSpPr>
          <p:cNvPr id="38096" name="Text Box 1232"/>
          <p:cNvSpPr txBox="1">
            <a:spLocks noChangeArrowheads="1"/>
          </p:cNvSpPr>
          <p:nvPr/>
        </p:nvSpPr>
        <p:spPr bwMode="auto">
          <a:xfrm>
            <a:off x="2514600" y="1905000"/>
            <a:ext cx="2362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sz="2800"/>
              <a:t>О  Г  </a:t>
            </a:r>
            <a:r>
              <a:rPr lang="ru-RU" sz="3200" b="1"/>
              <a:t>О </a:t>
            </a:r>
            <a:r>
              <a:rPr lang="ru-RU" sz="2800"/>
              <a:t> Н   Ь</a:t>
            </a:r>
          </a:p>
        </p:txBody>
      </p:sp>
      <p:sp>
        <p:nvSpPr>
          <p:cNvPr id="38097" name="Text Box 1233"/>
          <p:cNvSpPr txBox="1">
            <a:spLocks noChangeArrowheads="1"/>
          </p:cNvSpPr>
          <p:nvPr/>
        </p:nvSpPr>
        <p:spPr bwMode="auto">
          <a:xfrm>
            <a:off x="2346325" y="2381250"/>
            <a:ext cx="244475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П   О  </a:t>
            </a:r>
            <a:r>
              <a:rPr lang="ru-RU" sz="3200" b="1"/>
              <a:t>Ж</a:t>
            </a:r>
            <a:r>
              <a:rPr lang="ru-RU" sz="2800"/>
              <a:t>  А  Р </a:t>
            </a:r>
          </a:p>
        </p:txBody>
      </p:sp>
      <p:sp>
        <p:nvSpPr>
          <p:cNvPr id="38098" name="Text Box 1234"/>
          <p:cNvSpPr txBox="1">
            <a:spLocks noChangeArrowheads="1"/>
          </p:cNvSpPr>
          <p:nvPr/>
        </p:nvSpPr>
        <p:spPr bwMode="auto">
          <a:xfrm>
            <a:off x="1965325" y="2914650"/>
            <a:ext cx="183673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В   О  Д  </a:t>
            </a:r>
            <a:r>
              <a:rPr lang="ru-RU" sz="3200" b="1"/>
              <a:t>А</a:t>
            </a:r>
          </a:p>
        </p:txBody>
      </p:sp>
      <p:sp>
        <p:nvSpPr>
          <p:cNvPr id="38099" name="Text Box 1235"/>
          <p:cNvSpPr txBox="1">
            <a:spLocks noChangeArrowheads="1"/>
          </p:cNvSpPr>
          <p:nvPr/>
        </p:nvSpPr>
        <p:spPr bwMode="auto">
          <a:xfrm>
            <a:off x="3336925" y="3371850"/>
            <a:ext cx="2316163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Р</a:t>
            </a:r>
            <a:r>
              <a:rPr lang="ru-RU" sz="3200"/>
              <a:t> </a:t>
            </a:r>
            <a:r>
              <a:rPr lang="ru-RU" sz="2800"/>
              <a:t>  У  К   А  В</a:t>
            </a:r>
          </a:p>
        </p:txBody>
      </p:sp>
      <p:sp>
        <p:nvSpPr>
          <p:cNvPr id="38101" name="Text Box 1237"/>
          <p:cNvSpPr txBox="1">
            <a:spLocks noChangeArrowheads="1"/>
          </p:cNvSpPr>
          <p:nvPr/>
        </p:nvSpPr>
        <p:spPr bwMode="auto">
          <a:xfrm>
            <a:off x="2346325" y="3905250"/>
            <a:ext cx="5637213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О   Г   </a:t>
            </a:r>
            <a:r>
              <a:rPr lang="ru-RU" sz="3200" b="1"/>
              <a:t>Н</a:t>
            </a:r>
            <a:r>
              <a:rPr lang="ru-RU" sz="2800"/>
              <a:t>  Е   Т   У  Ш  И  Т  Е   Л   Ь</a:t>
            </a:r>
          </a:p>
        </p:txBody>
      </p:sp>
      <p:sp>
        <p:nvSpPr>
          <p:cNvPr id="38103" name="Text Box 1239"/>
          <p:cNvSpPr txBox="1">
            <a:spLocks noChangeArrowheads="1"/>
          </p:cNvSpPr>
          <p:nvPr/>
        </p:nvSpPr>
        <p:spPr bwMode="auto">
          <a:xfrm>
            <a:off x="2879725" y="4438650"/>
            <a:ext cx="1573213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Д  </a:t>
            </a:r>
            <a:r>
              <a:rPr lang="ru-RU" sz="3200" b="1"/>
              <a:t>Ы</a:t>
            </a:r>
            <a:r>
              <a:rPr lang="ru-RU" sz="2800"/>
              <a:t>  М</a:t>
            </a:r>
            <a:r>
              <a:rPr lang="ru-RU"/>
              <a:t> </a:t>
            </a:r>
          </a:p>
        </p:txBody>
      </p:sp>
      <p:sp>
        <p:nvSpPr>
          <p:cNvPr id="38104" name="Text Box 1240"/>
          <p:cNvSpPr txBox="1">
            <a:spLocks noChangeArrowheads="1"/>
          </p:cNvSpPr>
          <p:nvPr/>
        </p:nvSpPr>
        <p:spPr bwMode="auto">
          <a:xfrm>
            <a:off x="3336925" y="5048250"/>
            <a:ext cx="240665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И</a:t>
            </a:r>
            <a:r>
              <a:rPr lang="ru-RU" sz="2800"/>
              <a:t>   С  К   Р   А</a:t>
            </a:r>
          </a:p>
        </p:txBody>
      </p:sp>
      <p:sp>
        <p:nvSpPr>
          <p:cNvPr id="38106" name="Oval 1242"/>
          <p:cNvSpPr>
            <a:spLocks noChangeArrowheads="1"/>
          </p:cNvSpPr>
          <p:nvPr/>
        </p:nvSpPr>
        <p:spPr bwMode="auto">
          <a:xfrm>
            <a:off x="533400" y="5638800"/>
            <a:ext cx="2133600" cy="914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hlink"/>
                </a:solidFill>
              </a:rPr>
              <a:t>0 1</a:t>
            </a:r>
          </a:p>
        </p:txBody>
      </p:sp>
      <p:sp>
        <p:nvSpPr>
          <p:cNvPr id="38107" name="Oval 1243"/>
          <p:cNvSpPr>
            <a:spLocks noChangeArrowheads="1"/>
          </p:cNvSpPr>
          <p:nvPr/>
        </p:nvSpPr>
        <p:spPr bwMode="auto">
          <a:xfrm>
            <a:off x="3505200" y="5638800"/>
            <a:ext cx="2133600" cy="914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hlink"/>
                </a:solidFill>
              </a:rPr>
              <a:t>0 1</a:t>
            </a:r>
          </a:p>
        </p:txBody>
      </p:sp>
      <p:sp>
        <p:nvSpPr>
          <p:cNvPr id="38108" name="Oval 1244"/>
          <p:cNvSpPr>
            <a:spLocks noChangeArrowheads="1"/>
          </p:cNvSpPr>
          <p:nvPr/>
        </p:nvSpPr>
        <p:spPr bwMode="auto">
          <a:xfrm>
            <a:off x="6629400" y="5638800"/>
            <a:ext cx="2133600" cy="914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hlink"/>
                </a:solidFill>
              </a:rPr>
              <a:t>0 1</a:t>
            </a:r>
          </a:p>
        </p:txBody>
      </p:sp>
      <p:sp>
        <p:nvSpPr>
          <p:cNvPr id="38110" name="Text Box 1246"/>
          <p:cNvSpPr txBox="1">
            <a:spLocks noChangeArrowheads="1"/>
          </p:cNvSpPr>
          <p:nvPr/>
        </p:nvSpPr>
        <p:spPr bwMode="auto">
          <a:xfrm>
            <a:off x="3276600" y="260350"/>
            <a:ext cx="2608263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38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38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38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0"/>
                                        <p:tgtEl>
                                          <p:spTgt spid="38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0"/>
                                        <p:tgtEl>
                                          <p:spTgt spid="38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0"/>
                                        <p:tgtEl>
                                          <p:spTgt spid="38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38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38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38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38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38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38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1000"/>
                                        <p:tgtEl>
                                          <p:spTgt spid="38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1000"/>
                                        <p:tgtEl>
                                          <p:spTgt spid="38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000"/>
                                        <p:tgtEl>
                                          <p:spTgt spid="38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1000"/>
                                        <p:tgtEl>
                                          <p:spTgt spid="3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1000"/>
                                        <p:tgtEl>
                                          <p:spTgt spid="3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000"/>
                                        <p:tgtEl>
                                          <p:spTgt spid="3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000"/>
                                        <p:tgtEl>
                                          <p:spTgt spid="3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000"/>
                                        <p:tgtEl>
                                          <p:spTgt spid="3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000"/>
                                        <p:tgtEl>
                                          <p:spTgt spid="3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1000"/>
                                        <p:tgtEl>
                                          <p:spTgt spid="38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1000"/>
                                        <p:tgtEl>
                                          <p:spTgt spid="3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000"/>
                                        <p:tgtEl>
                                          <p:spTgt spid="3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1000"/>
                                        <p:tgtEl>
                                          <p:spTgt spid="3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1000"/>
                                        <p:tgtEl>
                                          <p:spTgt spid="3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3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4" grpId="0"/>
      <p:bldP spid="38096" grpId="0"/>
      <p:bldP spid="38097" grpId="0"/>
      <p:bldP spid="38098" grpId="0"/>
      <p:bldP spid="38099" grpId="0"/>
      <p:bldP spid="38104" grpId="0"/>
      <p:bldP spid="38106" grpId="0" animBg="1"/>
      <p:bldP spid="38107" grpId="0" animBg="1"/>
      <p:bldP spid="38108" grpId="0" animBg="1"/>
      <p:bldP spid="38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2551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 3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214282" y="1500174"/>
            <a:ext cx="53913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Космонавтом хочешь стать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Должен много, много знать!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Любим трудиться,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Любим читать!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22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юпи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1349370" cy="1413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164305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Юпитер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11" descr="сатур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500306"/>
            <a:ext cx="3594100" cy="189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4429132"/>
            <a:ext cx="88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Сатурн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8" descr="непту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754" y="214290"/>
            <a:ext cx="1492246" cy="14773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29586" y="1643050"/>
            <a:ext cx="91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Нептун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6" descr="мар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143512"/>
            <a:ext cx="1384541" cy="14287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64886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Марс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9" descr="земл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8055" y="4714884"/>
            <a:ext cx="1885945" cy="1800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8148" y="648866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Земля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63" name="Picture 3" descr="http://im8-tub.yandex.net/i?id=1823004&amp;tov=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5143512"/>
            <a:ext cx="1428750" cy="14287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72066" y="6488668"/>
            <a:ext cx="119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Меркурий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65" name="Picture 5" descr="http://im6-tub.yandex.net/i?id=29763285&amp;tov=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714620"/>
            <a:ext cx="1209675" cy="12096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71802" y="3929066"/>
            <a:ext cx="66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Уран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67" name="Picture 7" descr="http://im0-tub.yandex.net/i?id=6974043&amp;tov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214290"/>
            <a:ext cx="1428750" cy="142875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572132" y="164305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Венера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69" name="Picture 9" descr="http://im7-tub.yandex.net/i?id=6440426&amp;tov=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0975" y="2786058"/>
            <a:ext cx="1343025" cy="8953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072462" y="3786190"/>
            <a:ext cx="91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Плутон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7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2551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 4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285720" y="1643050"/>
            <a:ext cx="60045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Любой космический маршрут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Открыт для тех, кто любит труд!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Умеем делиться,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Умеем веселиться!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Голубой вагон минус)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00100" y="4286256"/>
            <a:ext cx="304800" cy="304800"/>
          </a:xfrm>
          <a:prstGeom prst="rect">
            <a:avLst/>
          </a:prstGeom>
        </p:spPr>
      </p:pic>
      <p:pic>
        <p:nvPicPr>
          <p:cNvPr id="5" name="Детские песни (минус) - Антош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928926" y="5286388"/>
            <a:ext cx="304800" cy="304800"/>
          </a:xfrm>
          <a:prstGeom prst="rect">
            <a:avLst/>
          </a:prstGeom>
        </p:spPr>
      </p:pic>
      <p:pic>
        <p:nvPicPr>
          <p:cNvPr id="6" name="Песня чебурашки - Чебурашка (минус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572000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4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9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9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802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2551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 5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142844" y="1500174"/>
            <a:ext cx="60203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Только дружных звездолет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Может взять с собой в полет!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Умеем дружить, умеем прощать,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Хотим лучше стать!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6072206"/>
            <a:ext cx="156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3" action="ppaction://hlinkfile"/>
              </a:rPr>
              <a:t>ФАНТАЗЁРЫ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81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142852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Фантазёры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5826" name="Oval 2"/>
          <p:cNvSpPr>
            <a:spLocks noChangeArrowheads="1"/>
          </p:cNvSpPr>
          <p:nvPr/>
        </p:nvSpPr>
        <p:spPr bwMode="auto">
          <a:xfrm>
            <a:off x="714348" y="1142984"/>
            <a:ext cx="2066925" cy="1857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27" name="AutoShape 3"/>
          <p:cNvSpPr>
            <a:spLocks noChangeArrowheads="1"/>
          </p:cNvSpPr>
          <p:nvPr/>
        </p:nvSpPr>
        <p:spPr bwMode="auto">
          <a:xfrm>
            <a:off x="5429256" y="1071546"/>
            <a:ext cx="2867025" cy="1571625"/>
          </a:xfrm>
          <a:prstGeom prst="flowChartPunchedTap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28" name="AutoShape 4"/>
          <p:cNvSpPr>
            <a:spLocks noChangeArrowheads="1"/>
          </p:cNvSpPr>
          <p:nvPr/>
        </p:nvSpPr>
        <p:spPr bwMode="auto">
          <a:xfrm rot="16200000">
            <a:off x="3848881" y="3509177"/>
            <a:ext cx="1379537" cy="364807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826" grpId="0" animBg="1"/>
      <p:bldP spid="205827" grpId="0" animBg="1"/>
      <p:bldP spid="2058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2551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 6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500034" y="1643050"/>
            <a:ext cx="57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Скучных, хмурых и сердитых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 возьмем мы на орбиты,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Чем злиться и ссориться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Лучше смеяться и веселиться!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085 КОГДА СО МНОЙ МОИ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8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76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62151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Я….. , вступая в Звёздную организацию, даю честное слово, что буду всегда следовать девизу: За дружбу, добро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 справедливость. К тайнам к сказочным планетам!» Выполнять правила Звёздной организации, помогать людям в любое время, всегда действовать вместе. Совершать хорошие поступки, добрые дела.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285728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КЛЯТВА</a:t>
            </a:r>
          </a:p>
        </p:txBody>
      </p:sp>
      <p:pic>
        <p:nvPicPr>
          <p:cNvPr id="4" name="Picture 5" descr="Безымянный 1"/>
          <p:cNvPicPr>
            <a:picLocks noChangeAspect="1" noChangeArrowheads="1"/>
          </p:cNvPicPr>
          <p:nvPr/>
        </p:nvPicPr>
        <p:blipFill>
          <a:blip r:embed="rId2" cstate="print"/>
          <a:srcRect l="1633" r="53457" b="45560"/>
          <a:stretch>
            <a:fillRect/>
          </a:stretch>
        </p:blipFill>
        <p:spPr bwMode="auto">
          <a:xfrm>
            <a:off x="6500826" y="3877112"/>
            <a:ext cx="2414619" cy="2195094"/>
          </a:xfrm>
          <a:prstGeom prst="rect">
            <a:avLst/>
          </a:prstGeom>
          <a:noFill/>
        </p:spPr>
      </p:pic>
      <p:pic>
        <p:nvPicPr>
          <p:cNvPr id="5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124502"/>
            <a:ext cx="1999536" cy="173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Наталья\Мои документы\Мои рисунки\Clipart\Природа\Вселенная\00037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078" y="0"/>
            <a:ext cx="9189078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6"/>
            <a:ext cx="2142412" cy="1857364"/>
          </a:xfrm>
          <a:prstGeom prst="rect">
            <a:avLst/>
          </a:prstGeom>
          <a:noFill/>
        </p:spPr>
      </p:pic>
      <p:pic>
        <p:nvPicPr>
          <p:cNvPr id="7" name="Picture 5" descr="Безымянный 1"/>
          <p:cNvPicPr>
            <a:picLocks noChangeAspect="1" noChangeArrowheads="1"/>
          </p:cNvPicPr>
          <p:nvPr/>
        </p:nvPicPr>
        <p:blipFill>
          <a:blip r:embed="rId5" cstate="print"/>
          <a:srcRect l="1633" r="53457" b="45560"/>
          <a:stretch>
            <a:fillRect/>
          </a:stretch>
        </p:blipFill>
        <p:spPr bwMode="auto">
          <a:xfrm>
            <a:off x="6943695" y="2285992"/>
            <a:ext cx="2200305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500174"/>
            <a:ext cx="7072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дружбу, добро и справедливость!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 тайнам, к сказочным планетам!"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5072074"/>
            <a:ext cx="4448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«Звёздная дружина»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214290"/>
            <a:ext cx="5143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«Звёздная»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22" descr="J00791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715016"/>
            <a:ext cx="747713" cy="919163"/>
          </a:xfrm>
          <a:prstGeom prst="rect">
            <a:avLst/>
          </a:prstGeom>
          <a:noFill/>
        </p:spPr>
      </p:pic>
      <p:pic>
        <p:nvPicPr>
          <p:cNvPr id="14" name="Picture 13" descr="J00791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5715016"/>
            <a:ext cx="685800" cy="914400"/>
          </a:xfrm>
          <a:prstGeom prst="rect">
            <a:avLst/>
          </a:prstGeom>
          <a:noFill/>
        </p:spPr>
      </p:pic>
      <p:pic>
        <p:nvPicPr>
          <p:cNvPr id="15" name="Picture 5" descr="J00790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715016"/>
            <a:ext cx="685800" cy="914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00364" y="392906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Законы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0"/>
            <a:ext cx="6400800" cy="838200"/>
          </a:xfrm>
        </p:spPr>
        <p:txBody>
          <a:bodyPr/>
          <a:lstStyle/>
          <a:p>
            <a:r>
              <a:rPr lang="ru-RU" dirty="0" smtClean="0"/>
              <a:t>«Звёздная дружина»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43042" y="1000108"/>
            <a:ext cx="7500958" cy="5138742"/>
          </a:xfrm>
        </p:spPr>
        <p:txBody>
          <a:bodyPr/>
          <a:lstStyle/>
          <a:p>
            <a:pPr>
              <a:buNone/>
            </a:pPr>
            <a:r>
              <a:rPr lang="ru-RU" sz="1500" b="1" dirty="0" smtClean="0"/>
              <a:t> 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1" descr="C:\Documents and Settings\Наталья\Рабочий стол\111.jpg"/>
          <p:cNvPicPr>
            <a:picLocks noChangeAspect="1" noChangeArrowheads="1"/>
          </p:cNvPicPr>
          <p:nvPr/>
        </p:nvPicPr>
        <p:blipFill>
          <a:blip r:embed="rId3" cstate="print"/>
          <a:srcRect l="1667" t="1633" r="1667" b="1185"/>
          <a:stretch>
            <a:fillRect/>
          </a:stretch>
        </p:blipFill>
        <p:spPr bwMode="auto">
          <a:xfrm>
            <a:off x="1000100" y="857232"/>
            <a:ext cx="71438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43042" y="1357298"/>
            <a:ext cx="7500958" cy="5214974"/>
          </a:xfrm>
        </p:spPr>
        <p:txBody>
          <a:bodyPr/>
          <a:lstStyle/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42852"/>
            <a:ext cx="378621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Задания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428736"/>
            <a:ext cx="5429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 - Планета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Разделиться на 2 экипажа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Дать экипажам названия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Выбрать командиров</a:t>
            </a:r>
          </a:p>
          <a:p>
            <a:pPr lvl="0" algn="ctr">
              <a:buNone/>
            </a:pPr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Выучить: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Клятву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Правила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Песню «Звездная дружина»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Считалку</a:t>
            </a:r>
          </a:p>
          <a:p>
            <a:pPr lvl="0" algn="ctr">
              <a:buNone/>
            </a:pPr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Сделать: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Галстуки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Свечки  с подставкой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Эмблемки</a:t>
            </a: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 именем.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ДОРОГИЕ  РЕБЯТА!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286412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/>
              <a:t>Если Вы читаете это письмо, то со дня его написания, прошло уже   </a:t>
            </a:r>
          </a:p>
          <a:p>
            <a:pPr algn="just">
              <a:buNone/>
            </a:pPr>
            <a:r>
              <a:rPr lang="ru-RU" sz="1600" b="1" dirty="0" smtClean="0"/>
              <a:t>определённое время.  И мир, наверное, здорово изменился!!!</a:t>
            </a:r>
          </a:p>
          <a:p>
            <a:pPr algn="just">
              <a:buNone/>
            </a:pPr>
            <a:r>
              <a:rPr lang="ru-RU" sz="1600" b="1" dirty="0" smtClean="0"/>
              <a:t> Давайте мы расскажем Вам, каков мир сейчас и как мы живём. А живём</a:t>
            </a:r>
          </a:p>
          <a:p>
            <a:pPr algn="just">
              <a:buNone/>
            </a:pPr>
            <a:r>
              <a:rPr lang="ru-RU" sz="1600" b="1" dirty="0" smtClean="0"/>
              <a:t> мы, путешествуя в космосе, фантазируя о нашей солнечной планете,</a:t>
            </a:r>
          </a:p>
          <a:p>
            <a:pPr algn="just">
              <a:buNone/>
            </a:pPr>
            <a:r>
              <a:rPr lang="ru-RU" sz="1600" b="1" dirty="0" smtClean="0"/>
              <a:t>творя добрые дела, хорошие поступки в нашей </a:t>
            </a:r>
            <a:r>
              <a:rPr lang="ru-RU" sz="1600" b="1" dirty="0" err="1" smtClean="0"/>
              <a:t>детско</a:t>
            </a:r>
            <a:r>
              <a:rPr lang="ru-RU" sz="1600" b="1" dirty="0" smtClean="0"/>
              <a:t> – подростковой </a:t>
            </a:r>
          </a:p>
          <a:p>
            <a:pPr algn="just">
              <a:buNone/>
            </a:pPr>
            <a:r>
              <a:rPr lang="ru-RU" sz="1600" b="1" dirty="0" smtClean="0"/>
              <a:t>организации «ЗВЁЗДНАЯ».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1600" b="1" i="1" dirty="0" smtClean="0"/>
              <a:t>                 </a:t>
            </a:r>
            <a:r>
              <a:rPr lang="ru-RU" sz="1600" b="1" i="1" u="sng" dirty="0" smtClean="0">
                <a:solidFill>
                  <a:srgbClr val="FFFF00"/>
                </a:solidFill>
              </a:rPr>
              <a:t>Мы, «ЗВЕЗДОЧАТА», обращаемся к потомкам:        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*</a:t>
            </a:r>
            <a:r>
              <a:rPr lang="ru-RU" sz="1600" b="1" dirty="0" smtClean="0"/>
              <a:t>Дорожите каждой минутой общения! ДРУЖБА украшает и обогащает нашу</a:t>
            </a:r>
          </a:p>
          <a:p>
            <a:pPr algn="just">
              <a:buNone/>
            </a:pPr>
            <a:r>
              <a:rPr lang="ru-RU" sz="1600" b="1" dirty="0" smtClean="0"/>
              <a:t>ЖИЗНЬ. Без ДРУЖБЫ нельзя представить себе ЖИЗНЬ!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*</a:t>
            </a:r>
            <a:r>
              <a:rPr lang="ru-RU" sz="1600" b="1" dirty="0" smtClean="0"/>
              <a:t>Мечтайте, творите, дерзайте! Тогда Ваша ЖИЗНЬ будет интересной, полезной.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*</a:t>
            </a:r>
            <a:r>
              <a:rPr lang="ru-RU" sz="1600" b="1" dirty="0" smtClean="0"/>
              <a:t>Будьте терпимы друг к другу! Ведь ДОБРОТА спасёт наш МИР!</a:t>
            </a:r>
          </a:p>
          <a:p>
            <a:pPr algn="just">
              <a:buNone/>
            </a:pPr>
            <a:r>
              <a:rPr lang="ru-RU" sz="1600" b="1" i="1" dirty="0" smtClean="0"/>
              <a:t>А мы,  в свою очередь, приложим все усилия, чтобы МИР для Вас стал миром</a:t>
            </a:r>
            <a:endParaRPr lang="ru-RU" sz="1600" b="1" dirty="0" smtClean="0"/>
          </a:p>
          <a:p>
            <a:pPr algn="just">
              <a:buNone/>
            </a:pPr>
            <a:r>
              <a:rPr lang="ru-RU" sz="1600" b="1" i="1" dirty="0" smtClean="0"/>
              <a:t>МЕЧТЫ!!!</a:t>
            </a:r>
            <a:endParaRPr lang="ru-RU" sz="1600" b="1" dirty="0" smtClean="0"/>
          </a:p>
          <a:p>
            <a:pPr algn="r">
              <a:buNone/>
            </a:pPr>
            <a:r>
              <a:rPr lang="ru-RU" sz="1600" b="1" dirty="0" smtClean="0"/>
              <a:t>МБОУ СОШ № 9 г.Новоалтайск                                                 </a:t>
            </a:r>
          </a:p>
          <a:p>
            <a:pPr algn="r">
              <a:buNone/>
            </a:pPr>
            <a:r>
              <a:rPr lang="ru-RU" sz="1600" b="1" dirty="0" smtClean="0"/>
              <a:t> Детско-подростковая организация «ЗВЁЗДНАЯ»</a:t>
            </a:r>
          </a:p>
          <a:p>
            <a:pPr algn="r">
              <a:buNone/>
            </a:pPr>
            <a:r>
              <a:rPr lang="ru-RU" sz="1600" b="1" dirty="0" smtClean="0"/>
              <a:t>19.05.1995год.                                                                       </a:t>
            </a:r>
            <a:endParaRPr lang="ru-RU" sz="16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143513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5016"/>
            <a:ext cx="847732" cy="9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7732" cy="9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0370552">
            <a:off x="311329" y="1609959"/>
            <a:ext cx="7772400" cy="1143000"/>
          </a:xfrm>
        </p:spPr>
        <p:txBody>
          <a:bodyPr/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«Звёздная»</a:t>
            </a:r>
            <a:endParaRPr lang="en-US" sz="9600" b="1" i="1" dirty="0">
              <a:solidFill>
                <a:schemeClr val="bg1"/>
              </a:solidFill>
              <a:latin typeface="Swis721 Ex BT" pitchFamily="34" charset="0"/>
            </a:endParaRPr>
          </a:p>
        </p:txBody>
      </p:sp>
      <p:pic>
        <p:nvPicPr>
          <p:cNvPr id="4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642918"/>
            <a:ext cx="792162" cy="792163"/>
          </a:xfrm>
          <a:prstGeom prst="rect">
            <a:avLst/>
          </a:prstGeom>
          <a:noFill/>
        </p:spPr>
      </p:pic>
      <p:pic>
        <p:nvPicPr>
          <p:cNvPr id="5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792162" cy="792163"/>
          </a:xfrm>
          <a:prstGeom prst="rect">
            <a:avLst/>
          </a:prstGeom>
          <a:noFill/>
        </p:spPr>
      </p:pic>
      <p:pic>
        <p:nvPicPr>
          <p:cNvPr id="6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572140"/>
            <a:ext cx="792162" cy="792163"/>
          </a:xfrm>
          <a:prstGeom prst="rect">
            <a:avLst/>
          </a:prstGeom>
          <a:noFill/>
        </p:spPr>
      </p:pic>
      <p:pic>
        <p:nvPicPr>
          <p:cNvPr id="7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792162" cy="792163"/>
          </a:xfrm>
          <a:prstGeom prst="rect">
            <a:avLst/>
          </a:prstGeom>
          <a:noFill/>
        </p:spPr>
      </p:pic>
      <p:pic>
        <p:nvPicPr>
          <p:cNvPr id="8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500306"/>
            <a:ext cx="792162" cy="792163"/>
          </a:xfrm>
          <a:prstGeom prst="rect">
            <a:avLst/>
          </a:prstGeom>
          <a:noFill/>
        </p:spPr>
      </p:pic>
      <p:pic>
        <p:nvPicPr>
          <p:cNvPr id="9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792162" cy="792163"/>
          </a:xfrm>
          <a:prstGeom prst="rect">
            <a:avLst/>
          </a:prstGeom>
          <a:noFill/>
        </p:spPr>
      </p:pic>
      <p:pic>
        <p:nvPicPr>
          <p:cNvPr id="10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792162" cy="792163"/>
          </a:xfrm>
          <a:prstGeom prst="rect">
            <a:avLst/>
          </a:prstGeom>
          <a:noFill/>
        </p:spPr>
      </p:pic>
      <p:pic>
        <p:nvPicPr>
          <p:cNvPr id="11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643578"/>
            <a:ext cx="792162" cy="792163"/>
          </a:xfrm>
          <a:prstGeom prst="rect">
            <a:avLst/>
          </a:prstGeom>
          <a:noFill/>
        </p:spPr>
      </p:pic>
      <p:pic>
        <p:nvPicPr>
          <p:cNvPr id="12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571612"/>
            <a:ext cx="792162" cy="7921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14810" y="28574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Автор презентации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Гоц Гульсина Фартовна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Учитель немецкого языка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МБОУ СОШ № 9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Классный руководитель 6 Б класса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7148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Дети, как разнообразные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музыкальные инструменты,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 надо их ломать,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 надо настраивать камертон –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честь, совесть, добро, уважение,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гражданственность, ответственность.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642918"/>
            <a:ext cx="792162" cy="792163"/>
          </a:xfrm>
          <a:prstGeom prst="rect">
            <a:avLst/>
          </a:prstGeom>
          <a:noFill/>
        </p:spPr>
      </p:pic>
      <p:pic>
        <p:nvPicPr>
          <p:cNvPr id="5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792162" cy="792163"/>
          </a:xfrm>
          <a:prstGeom prst="rect">
            <a:avLst/>
          </a:prstGeom>
          <a:noFill/>
        </p:spPr>
      </p:pic>
      <p:pic>
        <p:nvPicPr>
          <p:cNvPr id="6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572140"/>
            <a:ext cx="792162" cy="792163"/>
          </a:xfrm>
          <a:prstGeom prst="rect">
            <a:avLst/>
          </a:prstGeom>
          <a:noFill/>
        </p:spPr>
      </p:pic>
      <p:pic>
        <p:nvPicPr>
          <p:cNvPr id="7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792162" cy="792163"/>
          </a:xfrm>
          <a:prstGeom prst="rect">
            <a:avLst/>
          </a:prstGeom>
          <a:noFill/>
        </p:spPr>
      </p:pic>
      <p:pic>
        <p:nvPicPr>
          <p:cNvPr id="8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500306"/>
            <a:ext cx="792162" cy="792163"/>
          </a:xfrm>
          <a:prstGeom prst="rect">
            <a:avLst/>
          </a:prstGeom>
          <a:noFill/>
        </p:spPr>
      </p:pic>
      <p:pic>
        <p:nvPicPr>
          <p:cNvPr id="9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792162" cy="792163"/>
          </a:xfrm>
          <a:prstGeom prst="rect">
            <a:avLst/>
          </a:prstGeom>
          <a:noFill/>
        </p:spPr>
      </p:pic>
      <p:pic>
        <p:nvPicPr>
          <p:cNvPr id="10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792162" cy="792163"/>
          </a:xfrm>
          <a:prstGeom prst="rect">
            <a:avLst/>
          </a:prstGeom>
          <a:noFill/>
        </p:spPr>
      </p:pic>
      <p:pic>
        <p:nvPicPr>
          <p:cNvPr id="11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643578"/>
            <a:ext cx="792162" cy="792163"/>
          </a:xfrm>
          <a:prstGeom prst="rect">
            <a:avLst/>
          </a:prstGeom>
          <a:noFill/>
        </p:spPr>
      </p:pic>
      <p:pic>
        <p:nvPicPr>
          <p:cNvPr id="12" name="Picture 4" descr="star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643050"/>
            <a:ext cx="792162" cy="7921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43174" y="2142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Цель </a:t>
            </a:r>
            <a:r>
              <a:rPr lang="ru-RU" sz="2800" b="1" dirty="0" smtClean="0"/>
              <a:t>Самоуправления)Цель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785794"/>
            <a:ext cx="4456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Личностный рост ребёнка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1428736"/>
            <a:ext cx="8629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Самореализация в жизнедеятельности организации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2071678"/>
            <a:ext cx="4714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Класс- планета</a:t>
            </a:r>
            <a:endParaRPr lang="ru-RU" sz="2800" dirty="0"/>
          </a:p>
        </p:txBody>
      </p:sp>
      <p:pic>
        <p:nvPicPr>
          <p:cNvPr id="21" name="Picture 13" descr="юпит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496"/>
            <a:ext cx="954498" cy="1000132"/>
          </a:xfrm>
          <a:prstGeom prst="rect">
            <a:avLst/>
          </a:prstGeom>
          <a:noFill/>
        </p:spPr>
      </p:pic>
      <p:pic>
        <p:nvPicPr>
          <p:cNvPr id="22" name="Picture 13" descr="юпит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857496"/>
            <a:ext cx="954498" cy="1000132"/>
          </a:xfrm>
          <a:prstGeom prst="rect">
            <a:avLst/>
          </a:prstGeom>
          <a:noFill/>
        </p:spPr>
      </p:pic>
      <p:pic>
        <p:nvPicPr>
          <p:cNvPr id="23" name="Picture 13" descr="юпит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496"/>
            <a:ext cx="954498" cy="1000132"/>
          </a:xfrm>
          <a:prstGeom prst="rect">
            <a:avLst/>
          </a:prstGeom>
          <a:noFill/>
        </p:spPr>
      </p:pic>
      <p:pic>
        <p:nvPicPr>
          <p:cNvPr id="24" name="Picture 13" descr="юпит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857496"/>
            <a:ext cx="954498" cy="1000132"/>
          </a:xfrm>
          <a:prstGeom prst="rect">
            <a:avLst/>
          </a:prstGeom>
          <a:noFill/>
        </p:spPr>
      </p:pic>
      <p:pic>
        <p:nvPicPr>
          <p:cNvPr id="25" name="Picture 13" descr="юпит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857496"/>
            <a:ext cx="954498" cy="100013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1538" y="4214818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Совет планеты. Звёздочки – экипажи.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(Органы самоуправления)</a:t>
            </a:r>
            <a:endParaRPr lang="ru-RU" sz="2800" dirty="0"/>
          </a:p>
        </p:txBody>
      </p:sp>
      <p:pic>
        <p:nvPicPr>
          <p:cNvPr id="19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357562"/>
            <a:ext cx="785818" cy="681265"/>
          </a:xfrm>
          <a:prstGeom prst="rect">
            <a:avLst/>
          </a:prstGeom>
          <a:noFill/>
        </p:spPr>
      </p:pic>
      <p:pic>
        <p:nvPicPr>
          <p:cNvPr id="27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429000"/>
            <a:ext cx="785818" cy="681265"/>
          </a:xfrm>
          <a:prstGeom prst="rect">
            <a:avLst/>
          </a:prstGeom>
          <a:noFill/>
        </p:spPr>
      </p:pic>
      <p:pic>
        <p:nvPicPr>
          <p:cNvPr id="28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357562"/>
            <a:ext cx="785818" cy="681265"/>
          </a:xfrm>
          <a:prstGeom prst="rect">
            <a:avLst/>
          </a:prstGeom>
          <a:noFill/>
        </p:spPr>
      </p:pic>
      <p:pic>
        <p:nvPicPr>
          <p:cNvPr id="29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357562"/>
            <a:ext cx="785818" cy="681265"/>
          </a:xfrm>
          <a:prstGeom prst="rect">
            <a:avLst/>
          </a:prstGeom>
          <a:noFill/>
        </p:spPr>
      </p:pic>
      <p:pic>
        <p:nvPicPr>
          <p:cNvPr id="30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3357562"/>
            <a:ext cx="785818" cy="681265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14282" y="521495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Классные руководители должны  разбудить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готовность к саморазвитию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через сменность поручений в экипажах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 bwMode="auto">
          <a:xfrm>
            <a:off x="4929190" y="1142984"/>
            <a:ext cx="1571636" cy="18430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708040" cy="3214685"/>
          </a:xfrm>
          <a:prstGeom prst="rect">
            <a:avLst/>
          </a:prstGeom>
          <a:noFill/>
        </p:spPr>
      </p:pic>
      <p:sp>
        <p:nvSpPr>
          <p:cNvPr id="11" name="Равнобедренный треугольник 10"/>
          <p:cNvSpPr/>
          <p:nvPr/>
        </p:nvSpPr>
        <p:spPr bwMode="auto">
          <a:xfrm rot="2316185">
            <a:off x="6118269" y="1789092"/>
            <a:ext cx="1571636" cy="18430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 rot="5830711">
            <a:off x="6441776" y="3045079"/>
            <a:ext cx="1571636" cy="18430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 bwMode="auto">
          <a:xfrm rot="9535223">
            <a:off x="5565243" y="4292905"/>
            <a:ext cx="1571636" cy="18430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 bwMode="auto">
          <a:xfrm rot="13586238">
            <a:off x="3782640" y="3771146"/>
            <a:ext cx="1571636" cy="18430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 bwMode="auto">
          <a:xfrm rot="18136419">
            <a:off x="3780509" y="2117556"/>
            <a:ext cx="1571636" cy="18430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4857752" y="2928934"/>
            <a:ext cx="1928826" cy="17002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Улыбающееся лицо 16"/>
          <p:cNvSpPr/>
          <p:nvPr/>
        </p:nvSpPr>
        <p:spPr bwMode="auto">
          <a:xfrm>
            <a:off x="4857752" y="2928934"/>
            <a:ext cx="1928826" cy="1714512"/>
          </a:xfrm>
          <a:prstGeom prst="smileyF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22" descr="J0079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1928826" cy="171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Наталья\Мои документы\Мои рисунки\Clipart\Природа\Вселенная\00037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549"/>
            <a:ext cx="9144000" cy="6885549"/>
          </a:xfrm>
          <a:prstGeom prst="rect">
            <a:avLst/>
          </a:prstGeom>
          <a:noFill/>
        </p:spPr>
      </p:pic>
      <p:pic>
        <p:nvPicPr>
          <p:cNvPr id="3" name="Picture 5" descr="Безымянный 1"/>
          <p:cNvPicPr>
            <a:picLocks noChangeAspect="1" noChangeArrowheads="1"/>
          </p:cNvPicPr>
          <p:nvPr/>
        </p:nvPicPr>
        <p:blipFill>
          <a:blip r:embed="rId4" cstate="print"/>
          <a:srcRect l="1633" r="53457" b="45560"/>
          <a:stretch>
            <a:fillRect/>
          </a:stretch>
        </p:blipFill>
        <p:spPr bwMode="auto">
          <a:xfrm>
            <a:off x="2285984" y="214290"/>
            <a:ext cx="3929090" cy="3571876"/>
          </a:xfrm>
          <a:prstGeom prst="rect">
            <a:avLst/>
          </a:prstGeom>
          <a:noFill/>
        </p:spPr>
      </p:pic>
      <p:sp>
        <p:nvSpPr>
          <p:cNvPr id="174082" name="WordArt 2"/>
          <p:cNvSpPr>
            <a:spLocks noChangeArrowheads="1" noChangeShapeType="1" noTextEdit="1"/>
          </p:cNvSpPr>
          <p:nvPr/>
        </p:nvSpPr>
        <p:spPr bwMode="auto">
          <a:xfrm>
            <a:off x="279400" y="3895724"/>
            <a:ext cx="8436004" cy="25336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"За дружбу, добро и справедливость!</a:t>
            </a:r>
          </a:p>
          <a:p>
            <a:pPr algn="ctr" rtl="0"/>
            <a:r>
              <a:rPr lang="ru-RU" sz="1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 тайнам, к сказочным планетам!"</a:t>
            </a:r>
            <a:endParaRPr lang="ru-RU" sz="18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8"/>
            <a:ext cx="21431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Звездочата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0"/>
            <a:ext cx="35612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Почётные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Звездочата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214686"/>
            <a:ext cx="198798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Звездочата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0"/>
            <a:ext cx="6400800" cy="838200"/>
          </a:xfrm>
        </p:spPr>
        <p:txBody>
          <a:bodyPr/>
          <a:lstStyle/>
          <a:p>
            <a:r>
              <a:rPr lang="ru-RU" dirty="0" smtClean="0"/>
              <a:t>«Звёздная дружина»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43042" y="1000108"/>
            <a:ext cx="7500958" cy="513874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Звездная дружина есть в девятой школе,</a:t>
            </a:r>
          </a:p>
          <a:p>
            <a:pPr>
              <a:buNone/>
            </a:pPr>
            <a:r>
              <a:rPr lang="ru-RU" sz="2400" b="1" dirty="0" smtClean="0"/>
              <a:t>Звездолет в далекий путь она готовит.</a:t>
            </a:r>
          </a:p>
          <a:p>
            <a:pPr>
              <a:buNone/>
            </a:pPr>
            <a:r>
              <a:rPr lang="ru-RU" sz="2400" b="1" dirty="0" smtClean="0"/>
              <a:t>Добрые и смелые у нас ребята, </a:t>
            </a:r>
          </a:p>
          <a:p>
            <a:pPr>
              <a:buNone/>
            </a:pPr>
            <a:r>
              <a:rPr lang="ru-RU" sz="2400" b="1" dirty="0" smtClean="0"/>
              <a:t>И зовут они друг друга </a:t>
            </a:r>
            <a:r>
              <a:rPr lang="ru-RU" sz="2400" b="1" dirty="0" err="1" smtClean="0"/>
              <a:t>Звездочата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>
              <a:buNone/>
            </a:pPr>
            <a:r>
              <a:rPr lang="ru-RU" sz="2400" b="1" dirty="0" smtClean="0"/>
              <a:t>Припев:</a:t>
            </a:r>
          </a:p>
          <a:p>
            <a:pPr>
              <a:buNone/>
            </a:pPr>
            <a:r>
              <a:rPr lang="ru-RU" sz="2400" b="1" dirty="0" smtClean="0"/>
              <a:t>К звездам путь, друзья совсем не прост </a:t>
            </a:r>
          </a:p>
          <a:p>
            <a:pPr>
              <a:buNone/>
            </a:pPr>
            <a:r>
              <a:rPr lang="ru-RU" sz="2400" b="1" dirty="0" smtClean="0"/>
              <a:t>Все же к ним, построить сможем мост,</a:t>
            </a:r>
          </a:p>
          <a:p>
            <a:pPr>
              <a:buNone/>
            </a:pPr>
            <a:r>
              <a:rPr lang="ru-RU" sz="2400" b="1" dirty="0" smtClean="0"/>
              <a:t>Потому что мы дружить умеем,</a:t>
            </a:r>
          </a:p>
          <a:p>
            <a:pPr>
              <a:buNone/>
            </a:pPr>
            <a:r>
              <a:rPr lang="ru-RU" sz="2400" b="1" dirty="0" smtClean="0"/>
              <a:t>Все преграды мы преодолеем. </a:t>
            </a:r>
          </a:p>
          <a:p>
            <a:pPr>
              <a:buNone/>
            </a:pPr>
            <a:r>
              <a:rPr lang="ru-RU" sz="1500" b="1" dirty="0" smtClean="0"/>
              <a:t> 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звёздная дружин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талья\Мои документы\ледерер\сканер\звездная картинки\напр раб.jpg"/>
          <p:cNvPicPr>
            <a:picLocks noChangeAspect="1" noChangeArrowheads="1"/>
          </p:cNvPicPr>
          <p:nvPr/>
        </p:nvPicPr>
        <p:blipFill>
          <a:blip r:embed="rId3" cstate="print"/>
          <a:srcRect l="3242" t="1936" r="2664" b="3142"/>
          <a:stretch>
            <a:fillRect/>
          </a:stretch>
        </p:blipFill>
        <p:spPr bwMode="auto">
          <a:xfrm rot="5400000">
            <a:off x="2979953" y="1194013"/>
            <a:ext cx="3112656" cy="4357717"/>
          </a:xfrm>
          <a:prstGeom prst="rect">
            <a:avLst/>
          </a:prstGeom>
          <a:noFill/>
        </p:spPr>
      </p:pic>
      <p:pic>
        <p:nvPicPr>
          <p:cNvPr id="8195" name="Picture 3" descr="C:\Documents and Settings\Наталья\Мои документы\ледерер\сканер\звездная картинки\зд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417760" cy="2465616"/>
          </a:xfrm>
          <a:prstGeom prst="rect">
            <a:avLst/>
          </a:prstGeom>
          <a:noFill/>
        </p:spPr>
      </p:pic>
      <p:pic>
        <p:nvPicPr>
          <p:cNvPr id="8196" name="Picture 4" descr="C:\Documents and Settings\Наталья\Мои документы\ледерер\сканер\звездная картинки\Копия н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445198" cy="2432048"/>
          </a:xfrm>
          <a:prstGeom prst="rect">
            <a:avLst/>
          </a:prstGeom>
          <a:noFill/>
        </p:spPr>
      </p:pic>
      <p:pic>
        <p:nvPicPr>
          <p:cNvPr id="8197" name="Picture 5" descr="C:\Documents and Settings\Наталья\Мои документы\ледерер\сканер\звездная картинки\куль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14818"/>
            <a:ext cx="2451364" cy="2500306"/>
          </a:xfrm>
          <a:prstGeom prst="rect">
            <a:avLst/>
          </a:prstGeom>
          <a:noFill/>
        </p:spPr>
      </p:pic>
      <p:pic>
        <p:nvPicPr>
          <p:cNvPr id="8198" name="Picture 6" descr="C:\Documents and Settings\Наталья\Мои документы\ледерер\сканер\звездная картинки\б.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143380"/>
            <a:ext cx="262600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400" b="1" dirty="0" smtClean="0"/>
              <a:t>Звездочет не держит руки в карманах, </a:t>
            </a:r>
            <a:br>
              <a:rPr lang="ru-RU" sz="2400" b="1" dirty="0" smtClean="0"/>
            </a:br>
            <a:r>
              <a:rPr lang="ru-RU" sz="2400" b="1" dirty="0" smtClean="0"/>
              <a:t>	иначе он не будет всегда готов.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	</a:t>
            </a:r>
            <a:r>
              <a:rPr lang="ru-RU" sz="2400" b="1" dirty="0" smtClean="0"/>
              <a:t>Звездочет не заставит другого делать то, </a:t>
            </a:r>
            <a:br>
              <a:rPr lang="ru-RU" sz="2400" b="1" dirty="0" smtClean="0"/>
            </a:br>
            <a:r>
              <a:rPr lang="ru-RU" sz="2400" b="1" dirty="0" smtClean="0"/>
              <a:t>		что может сделать сам.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dirty="0" smtClean="0"/>
              <a:t>			</a:t>
            </a:r>
            <a:r>
              <a:rPr lang="ru-RU" sz="2400" b="1" dirty="0" smtClean="0"/>
              <a:t>Звездочет не курит, ни явно, ни тайно. </a:t>
            </a:r>
            <a:br>
              <a:rPr lang="ru-RU" sz="2400" b="1" dirty="0" smtClean="0"/>
            </a:br>
            <a:r>
              <a:rPr lang="ru-RU" sz="2400" b="1" dirty="0" smtClean="0"/>
              <a:t>			Курящий – не звездочет.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		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dirty="0" smtClean="0"/>
              <a:t>		</a:t>
            </a:r>
            <a:r>
              <a:rPr lang="ru-RU" sz="2400" b="1" dirty="0" smtClean="0"/>
              <a:t>Звездочет старается улыбнуться, когда ему больно, </a:t>
            </a:r>
            <a:br>
              <a:rPr lang="ru-RU" sz="2400" b="1" dirty="0" smtClean="0"/>
            </a:br>
            <a:r>
              <a:rPr lang="ru-RU" sz="2400" b="1" dirty="0" smtClean="0"/>
              <a:t>		и насвистывает, когда ему тяжело.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4290"/>
            <a:ext cx="9287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Такими привычками должен обладать Звездочет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21991" cy="799320"/>
          </a:xfrm>
          <a:prstGeom prst="rect">
            <a:avLst/>
          </a:prstGeom>
          <a:noFill/>
        </p:spPr>
      </p:pic>
      <p:pic>
        <p:nvPicPr>
          <p:cNvPr id="14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921991" cy="799320"/>
          </a:xfrm>
          <a:prstGeom prst="rect">
            <a:avLst/>
          </a:prstGeom>
          <a:noFill/>
        </p:spPr>
      </p:pic>
      <p:pic>
        <p:nvPicPr>
          <p:cNvPr id="15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857628"/>
            <a:ext cx="921991" cy="799320"/>
          </a:xfrm>
          <a:prstGeom prst="rect">
            <a:avLst/>
          </a:prstGeom>
          <a:noFill/>
        </p:spPr>
      </p:pic>
      <p:pic>
        <p:nvPicPr>
          <p:cNvPr id="16" name="Picture 2" descr="C:\Documents and Settings\Наталья\Мои документы\ледерер\сканер\звездная картинки\эм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143512"/>
            <a:ext cx="921991" cy="79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2551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 1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2513" name="Rectangle 1"/>
          <p:cNvSpPr>
            <a:spLocks noChangeArrowheads="1"/>
          </p:cNvSpPr>
          <p:nvPr/>
        </p:nvSpPr>
        <p:spPr bwMode="auto">
          <a:xfrm>
            <a:off x="285720" y="1285860"/>
            <a:ext cx="77152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Не забудь -  в космонавты держишь путь!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Если рядом верный друг,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Если дело есть для рук,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Станет радостным все вдруг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25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Детские рисунки на синем фоне'">
  <a:themeElements>
    <a:clrScheme name="Шаблон оформления 'Детские рисунки на синем фоне'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Шаблон оформления 'Детские рисунки на синем фоне'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Детские рисунки на синем фоне'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оформления «Современный»">
  <a:themeElements>
    <a:clrScheme name="Шаблон оформления «Современный»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Шаблон оформления «Современ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овременный»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овременный»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овремен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652</Words>
  <Application>Microsoft Office PowerPoint</Application>
  <PresentationFormat>Экран (4:3)</PresentationFormat>
  <Paragraphs>169</Paragraphs>
  <Slides>22</Slides>
  <Notes>20</Notes>
  <HiddenSlides>0</HiddenSlides>
  <MMClips>6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Тема Office</vt:lpstr>
      <vt:lpstr>Шаблон оформления 'Детские рисунки на синем фоне'</vt:lpstr>
      <vt:lpstr>Шаблон оформления «Современный»</vt:lpstr>
      <vt:lpstr>3_Default Design</vt:lpstr>
      <vt:lpstr>4_Default Design</vt:lpstr>
      <vt:lpstr>5_Default Design</vt:lpstr>
      <vt:lpstr>6_Default Design</vt:lpstr>
      <vt:lpstr>7_Default Design</vt:lpstr>
      <vt:lpstr>Синий обелиск</vt:lpstr>
      <vt:lpstr>Paint Shop Pro Image</vt:lpstr>
      <vt:lpstr>«Звёздная»</vt:lpstr>
      <vt:lpstr>«Звёздная дружина»</vt:lpstr>
      <vt:lpstr>Слайд 3</vt:lpstr>
      <vt:lpstr>Слайд 4</vt:lpstr>
      <vt:lpstr>Слайд 5</vt:lpstr>
      <vt:lpstr>«Звёздная дружина»</vt:lpstr>
      <vt:lpstr>Слайд 7</vt:lpstr>
      <vt:lpstr>     Звездочет не держит руки в карманах,   иначе он не будет всегда готов.     Звездочет не заставит другого делать то,    что может сделать сам.       Звездочет не курит, ни явно, ни тайно.     Курящий – не звездочет.         Звездочет старается улыбнуться, когда ему больно,    и насвистывает, когда ему тяжело.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ДОРОГИЕ  РЕБЯТА!</vt:lpstr>
      <vt:lpstr>«Звёздная»</vt:lpstr>
    </vt:vector>
  </TitlesOfParts>
  <Company>школа 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«Звёздная»</dc:title>
  <dc:creator>МОУ СОШ №9</dc:creator>
  <cp:lastModifiedBy>shiki</cp:lastModifiedBy>
  <cp:revision>242</cp:revision>
  <dcterms:created xsi:type="dcterms:W3CDTF">2009-01-19T08:39:26Z</dcterms:created>
  <dcterms:modified xsi:type="dcterms:W3CDTF">2012-03-29T15:19:09Z</dcterms:modified>
</cp:coreProperties>
</file>