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Педагогический коллектив работает над воспитательной моделью «Русская национальная школа» с 1999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992888" cy="32403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000" b="1" dirty="0" smtClean="0">
                <a:solidFill>
                  <a:srgbClr val="0810AA"/>
                </a:solidFill>
              </a:rPr>
              <a:t>Авторы: Ямпольская Е.З. – директор ЦСОШ №8, </a:t>
            </a:r>
            <a:r>
              <a:rPr lang="ru-RU" sz="3000" b="1" dirty="0" err="1" smtClean="0">
                <a:solidFill>
                  <a:srgbClr val="0810AA"/>
                </a:solidFill>
              </a:rPr>
              <a:t>Винокурова</a:t>
            </a:r>
            <a:r>
              <a:rPr lang="ru-RU" sz="3000" b="1" dirty="0" smtClean="0">
                <a:solidFill>
                  <a:srgbClr val="0810AA"/>
                </a:solidFill>
              </a:rPr>
              <a:t> С.И. – учитель русского языка и литературы, </a:t>
            </a:r>
            <a:r>
              <a:rPr lang="ru-RU" sz="3000" b="1" dirty="0" smtClean="0">
                <a:solidFill>
                  <a:srgbClr val="0810AA"/>
                </a:solidFill>
              </a:rPr>
              <a:t>педагог-психолог; </a:t>
            </a:r>
            <a:endParaRPr lang="ru-RU" sz="3000" b="1" dirty="0" smtClean="0">
              <a:solidFill>
                <a:srgbClr val="0810AA"/>
              </a:solidFill>
            </a:endParaRPr>
          </a:p>
          <a:p>
            <a:pPr algn="l"/>
            <a:r>
              <a:rPr lang="ru-RU" sz="3000" b="1" dirty="0" smtClean="0">
                <a:solidFill>
                  <a:srgbClr val="0810AA"/>
                </a:solidFill>
              </a:rPr>
              <a:t>соавторы </a:t>
            </a:r>
            <a:r>
              <a:rPr lang="ru-RU" sz="3000" b="1" dirty="0" err="1" smtClean="0">
                <a:solidFill>
                  <a:srgbClr val="0810AA"/>
                </a:solidFill>
              </a:rPr>
              <a:t>Чехунова</a:t>
            </a:r>
            <a:r>
              <a:rPr lang="ru-RU" sz="3000" b="1" dirty="0" smtClean="0">
                <a:solidFill>
                  <a:srgbClr val="0810AA"/>
                </a:solidFill>
              </a:rPr>
              <a:t> С.Н. – </a:t>
            </a:r>
            <a:r>
              <a:rPr lang="ru-RU" sz="3000" b="1" dirty="0" smtClean="0">
                <a:solidFill>
                  <a:srgbClr val="0810AA"/>
                </a:solidFill>
              </a:rPr>
              <a:t>зам. директора </a:t>
            </a:r>
            <a:r>
              <a:rPr lang="ru-RU" sz="3000" b="1" dirty="0" smtClean="0">
                <a:solidFill>
                  <a:srgbClr val="0810AA"/>
                </a:solidFill>
              </a:rPr>
              <a:t>по УВР, Калашник Е.Л. – зам. директора по </a:t>
            </a:r>
            <a:r>
              <a:rPr lang="ru-RU" sz="3000" b="1" dirty="0" smtClean="0">
                <a:solidFill>
                  <a:srgbClr val="0810AA"/>
                </a:solidFill>
              </a:rPr>
              <a:t>ВР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Проблема над которой работает школа: </a:t>
            </a:r>
            <a:r>
              <a:rPr lang="ru-RU" sz="2800" dirty="0" smtClean="0">
                <a:solidFill>
                  <a:srgbClr val="C00000"/>
                </a:solidFill>
              </a:rPr>
              <a:t>"От истории, традиций и культуры русского народа - к духовно-нравственному и гражданскому становлению личности ребенка в русской национальной школе".</a:t>
            </a:r>
          </a:p>
          <a:p>
            <a:endParaRPr lang="ru-RU" sz="3000" b="1" dirty="0" smtClean="0">
              <a:solidFill>
                <a:srgbClr val="0810AA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Основные идеи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русской национальной школы: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1. Идея величия и богатства русской земли.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2. Идея единства русского народа.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3. Идея исторического единства русского и других народов России.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4. Идея общности славянских народов.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5. Идея воспитывающего значения русской истории.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6. Идея святости и национальной доблести.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7. Идея духовного совершенствования личности, подвижничества, милосердия.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8. Идея воспитывающего значения русского языка и литературы.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9. Идея трудового воспитания.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Воспитательная система  представляет  целостный социально-педагогический комплекс,  целостную динамическую систему, образующим фактором которой является социализация подрастающего поколения.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Разработаны </a:t>
            </a:r>
            <a:r>
              <a:rPr lang="ru-RU" sz="3600" b="1" dirty="0" smtClean="0">
                <a:solidFill>
                  <a:srgbClr val="C00000"/>
                </a:solidFill>
              </a:rPr>
              <a:t>целевые воспитательные программы: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Выбери </a:t>
            </a:r>
            <a:r>
              <a:rPr lang="ru-RU" b="1" dirty="0" smtClean="0">
                <a:solidFill>
                  <a:srgbClr val="7030A0"/>
                </a:solidFill>
              </a:rPr>
              <a:t>жизнь»;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«Комплексная целевая программа «Одарённые </a:t>
            </a:r>
            <a:r>
              <a:rPr lang="ru-RU" b="1" dirty="0" smtClean="0">
                <a:solidFill>
                  <a:srgbClr val="7030A0"/>
                </a:solidFill>
              </a:rPr>
              <a:t>дети»;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«Программа по профилактике безнадзорности и правонарушений среди несовершеннолетних «Мировоззрение</a:t>
            </a:r>
            <a:r>
              <a:rPr lang="ru-RU" b="1" dirty="0" smtClean="0">
                <a:solidFill>
                  <a:srgbClr val="7030A0"/>
                </a:solidFill>
              </a:rPr>
              <a:t>»;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Комплексная программа «Жить здорово</a:t>
            </a:r>
            <a:r>
              <a:rPr lang="ru-RU" b="1" dirty="0" smtClean="0">
                <a:solidFill>
                  <a:srgbClr val="7030A0"/>
                </a:solidFill>
              </a:rPr>
              <a:t>!»;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«Программа гражданского и военно-патриотического воспитания «Я - патриот России</a:t>
            </a:r>
            <a:r>
              <a:rPr lang="ru-RU" b="1" dirty="0" smtClean="0">
                <a:solidFill>
                  <a:srgbClr val="7030A0"/>
                </a:solidFill>
              </a:rPr>
              <a:t>!»;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Программа </a:t>
            </a:r>
            <a:r>
              <a:rPr lang="ru-RU" b="1" dirty="0" smtClean="0">
                <a:solidFill>
                  <a:srgbClr val="7030A0"/>
                </a:solidFill>
              </a:rPr>
              <a:t>профилактики жестокого обращения с детьми «Будьте добры!»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Патриотическое воспитание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Духовно-нравственное и гражданское становление личности.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 Организация культурного досуга детей и взрослых. 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Формирование здорового и безопасного образа жизни детей и подростков. 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Профилактическая работа.</a:t>
            </a:r>
          </a:p>
          <a:p>
            <a:pPr lvl="0"/>
            <a:r>
              <a:rPr lang="ru-RU" sz="2800" dirty="0" smtClean="0">
                <a:solidFill>
                  <a:srgbClr val="C00000"/>
                </a:solidFill>
              </a:rPr>
              <a:t>Формирование активной жизненной позиции учащихся. 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НАПРАВЛЕНИЯ 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ВОСПИТАТЕЛЬНОЙ РАБОТЫ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 КТД«Русская ярмарка», «Жемчужины русских промыслов»,  «Огонь души моей - Россия» 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 классные часы и внеклассные мероприятия «Родина моя - Россия»,  «Тепло родного дома», «Толерантность – девиз сегодняшнего дня»,  «Здоровье – залог социальной успешности», «Казанская пресвятая Богородица»;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Круглые столы  «Как не любить мне эту Землю…», «Будьте добры и милосердны», «Как научить любить Родину и быть её патриотом!»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Акции «Мы и наши будущее», «Свет души моей поселок Целина», «Творим добро», «Посади цветок ветерану» и многие другие</a:t>
            </a:r>
          </a:p>
          <a:p>
            <a:pPr lvl="0"/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Основные мероприятия, проводимые в рамках модели «Русская национальная школа»: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1C13D9"/>
                </a:solidFill>
                <a:latin typeface="Monotype Corsiva" pitchFamily="66" charset="0"/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Патриотическое </a:t>
            </a: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воспитание </a:t>
            </a:r>
            <a:r>
              <a:rPr lang="ru-RU" sz="2000" b="1" dirty="0" smtClean="0">
                <a:solidFill>
                  <a:srgbClr val="00B050"/>
                </a:solidFill>
              </a:rPr>
              <a:t>- это систематическая и целенаправленная педагогическая деятельность по формированию у учащихся высокого патриотического сознания, чувства верности своему Отечеству, стремления к выполнению своего гражданского долга, любви к малой Родине.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11521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«Букеты ветеранам и вдовам участников Великой Отечественной войны…» – 9 мая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700809"/>
            <a:ext cx="4041775" cy="1008111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«Мы помним и скорбим» - 22 июня началась Великая Отечественная война…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ocuments\школьные  фото\IMG_03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6147" name="Picture 3" descr="C:\Users\User\Documents\школьные  фото\IMG_04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C13D9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Профилактика 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правонарушений и безнадзорности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просматривается во взаимодействии с органами КДН и ЗП при Администрации </a:t>
            </a:r>
            <a:r>
              <a:rPr lang="ru-RU" sz="2000" b="1" dirty="0" err="1" smtClean="0">
                <a:solidFill>
                  <a:srgbClr val="C00000"/>
                </a:solidFill>
              </a:rPr>
              <a:t>Целинского</a:t>
            </a:r>
            <a:r>
              <a:rPr lang="ru-RU" sz="2000" b="1" dirty="0" smtClean="0">
                <a:solidFill>
                  <a:srgbClr val="C00000"/>
                </a:solidFill>
              </a:rPr>
              <a:t> района, ПДН ОМВД России по </a:t>
            </a:r>
            <a:r>
              <a:rPr lang="ru-RU" sz="2000" b="1" dirty="0" err="1" smtClean="0">
                <a:solidFill>
                  <a:srgbClr val="C00000"/>
                </a:solidFill>
              </a:rPr>
              <a:t>Целинскому</a:t>
            </a:r>
            <a:r>
              <a:rPr lang="ru-RU" sz="2000" b="1" dirty="0" smtClean="0">
                <a:solidFill>
                  <a:srgbClr val="C00000"/>
                </a:solidFill>
              </a:rPr>
              <a:t> району, специалистами по делам молодёжи поселения и Администрации </a:t>
            </a:r>
            <a:r>
              <a:rPr lang="ru-RU" sz="2000" b="1" dirty="0" err="1" smtClean="0">
                <a:solidFill>
                  <a:srgbClr val="C00000"/>
                </a:solidFill>
              </a:rPr>
              <a:t>Целинского</a:t>
            </a:r>
            <a:r>
              <a:rPr lang="ru-RU" sz="2000" b="1" dirty="0" smtClean="0">
                <a:solidFill>
                  <a:srgbClr val="C00000"/>
                </a:solidFill>
              </a:rPr>
              <a:t> района,  осуществляется целенаправленная  работа по предупреждению злоупотребления табаком, спиртными напитками</a:t>
            </a:r>
            <a:r>
              <a:rPr lang="ru-RU" sz="1800" b="1" dirty="0" smtClean="0">
                <a:solidFill>
                  <a:srgbClr val="C00000"/>
                </a:solidFill>
              </a:rPr>
              <a:t>, ПАВ.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Встреча с инспектором ОГИБДД  А. Малаховым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7920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Тренинг с психологом ОМВД Сысоевой В.В.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ocuments\фото профилактика\IMG_0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5123" name="Picture 3" descr="C:\Users\User\Documents\фото профилактика\IMG_09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C13D9"/>
                </a:solidFill>
                <a:latin typeface="Monotype Corsiva" pitchFamily="66" charset="0"/>
              </a:rPr>
              <a:t> </a:t>
            </a:r>
            <a:r>
              <a:rPr lang="ru-RU" sz="3100" dirty="0" smtClean="0">
                <a:solidFill>
                  <a:srgbClr val="00B050"/>
                </a:solidFill>
                <a:latin typeface="Monotype Corsiva" pitchFamily="66" charset="0"/>
              </a:rPr>
              <a:t>Русская национальная школа </a:t>
            </a:r>
            <a:r>
              <a:rPr lang="ru-RU" sz="2200" dirty="0" smtClean="0">
                <a:solidFill>
                  <a:srgbClr val="00B050"/>
                </a:solidFill>
              </a:rPr>
              <a:t>- </a:t>
            </a:r>
            <a:r>
              <a:rPr lang="ru-RU" sz="2200" b="1" dirty="0" smtClean="0">
                <a:solidFill>
                  <a:srgbClr val="00B050"/>
                </a:solidFill>
              </a:rPr>
              <a:t>это фактор развития нашей самобытности, нашей духовности, фактор </a:t>
            </a:r>
            <a:r>
              <a:rPr lang="ru-RU" sz="2200" b="1" dirty="0" smtClean="0">
                <a:solidFill>
                  <a:srgbClr val="00B050"/>
                </a:solidFill>
              </a:rPr>
              <a:t>стабилизации </a:t>
            </a:r>
            <a:r>
              <a:rPr lang="ru-RU" sz="2200" b="1" dirty="0" smtClean="0">
                <a:solidFill>
                  <a:srgbClr val="00B050"/>
                </a:solidFill>
              </a:rPr>
              <a:t>российского общества, подъема и развития </a:t>
            </a:r>
            <a:r>
              <a:rPr lang="ru-RU" sz="2200" b="1" dirty="0" smtClean="0">
                <a:solidFill>
                  <a:srgbClr val="00B050"/>
                </a:solidFill>
              </a:rPr>
              <a:t>гражданственности</a:t>
            </a:r>
            <a:r>
              <a:rPr lang="ru-RU" sz="2200" b="1" dirty="0" smtClean="0">
                <a:solidFill>
                  <a:srgbClr val="00B050"/>
                </a:solidFill>
              </a:rPr>
              <a:t>, патриотизма и самосознания людей.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ocuments\фото день матери\Изображение 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User\Documents\фото день матери\Изображение 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«Отработка </a:t>
            </a:r>
            <a:r>
              <a:rPr lang="ru-RU" sz="2000" b="1" dirty="0" smtClean="0">
                <a:solidFill>
                  <a:srgbClr val="C00000"/>
                </a:solidFill>
              </a:rPr>
              <a:t>системы выполнения уровня здоровья учащихся школы и целенаправленного отслеживания его в течение всего времени </a:t>
            </a:r>
            <a:r>
              <a:rPr lang="ru-RU" sz="2000" b="1" dirty="0" smtClean="0">
                <a:solidFill>
                  <a:srgbClr val="C00000"/>
                </a:solidFill>
              </a:rPr>
              <a:t>обучения, а также создание </a:t>
            </a:r>
            <a:r>
              <a:rPr lang="ru-RU" sz="2000" b="1" dirty="0" smtClean="0">
                <a:solidFill>
                  <a:srgbClr val="C00000"/>
                </a:solidFill>
              </a:rPr>
              <a:t>условий для  обеспечения охраны здоровья учащихся, их полноценного физического развития и формирования здорового образа </a:t>
            </a:r>
            <a:r>
              <a:rPr lang="ru-RU" sz="2000" b="1" dirty="0" smtClean="0">
                <a:solidFill>
                  <a:srgbClr val="C00000"/>
                </a:solidFill>
              </a:rPr>
              <a:t>жизни»,</a:t>
            </a:r>
            <a:r>
              <a:rPr lang="ru-RU" sz="2000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одна из главных воспитательных задач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4040188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Непогода на улице – не помеха спорту!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1916832"/>
            <a:ext cx="4041775" cy="86409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День здоровья – это классно!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User\Documents\фото 3 кл!\100_05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040188" cy="3384376"/>
          </a:xfrm>
          <a:prstGeom prst="rect">
            <a:avLst/>
          </a:prstGeom>
          <a:noFill/>
        </p:spPr>
      </p:pic>
      <p:pic>
        <p:nvPicPr>
          <p:cNvPr id="7171" name="Picture 3" descr="C:\Users\User\Desktop\фото школьные\Фото02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104307" cy="35801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530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Педагогический коллектив работает над воспитательной моделью «Русская национальная школа» с 1999 года</vt:lpstr>
      <vt:lpstr>Основные идеи  русской национальной школы:</vt:lpstr>
      <vt:lpstr>Воспитательная система  представляет  целостный социально-педагогический комплекс,  целостную динамическую систему, образующим фактором которой является социализация подрастающего поколения. </vt:lpstr>
      <vt:lpstr>НАПРАВЛЕНИЯ  ВОСПИТАТЕЛЬНОЙ РАБОТЫ</vt:lpstr>
      <vt:lpstr>Основные мероприятия, проводимые в рамках модели «Русская национальная школа»: </vt:lpstr>
      <vt:lpstr> Патриотическое воспитание - это систематическая и целенаправленная педагогическая деятельность по формированию у учащихся высокого патриотического сознания, чувства верности своему Отечеству, стремления к выполнению своего гражданского долга, любви к малой Родине.</vt:lpstr>
      <vt:lpstr> Профилактика правонарушений и безнадзорности просматривается во взаимодействии с органами КДН и ЗП при Администрации Целинского района, ПДН ОМВД России по Целинскому району, специалистами по делам молодёжи поселения и Администрации Целинского района,  осуществляется целенаправленная  работа по предупреждению злоупотребления табаком, спиртными напитками, ПАВ. </vt:lpstr>
      <vt:lpstr> Русская национальная школа - это фактор развития нашей самобытности, нашей духовности, фактор стабилизации российского общества, подъема и развития гражданственности, патриотизма и самосознания людей.  </vt:lpstr>
      <vt:lpstr>«Отработка системы выполнения уровня здоровья учащихся школы и целенаправленного отслеживания его в течение всего времени обучения, а также создание условий для  обеспечения охраны здоровья учащихся, их полноценного физического развития и формирования здорового образа жизни», – одна из главных воспитательных задач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коллектив работает над воспитательной моделью «Русская национальная школа» с 1999 года</dc:title>
  <dc:creator>User</dc:creator>
  <cp:lastModifiedBy>User</cp:lastModifiedBy>
  <cp:revision>7</cp:revision>
  <dcterms:created xsi:type="dcterms:W3CDTF">2012-02-20T06:22:44Z</dcterms:created>
  <dcterms:modified xsi:type="dcterms:W3CDTF">2012-02-20T07:33:06Z</dcterms:modified>
</cp:coreProperties>
</file>