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E5FE52-6C9F-466D-AE5A-A64E959564EB}" type="datetimeFigureOut">
              <a:rPr lang="ru-RU" smtClean="0"/>
              <a:pPr/>
              <a:t>11.04.2012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40AC76-B0C5-4585-B447-D56B87E37A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571960" cy="230124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Любовь лермонтова </a:t>
            </a:r>
            <a:br>
              <a:rPr lang="ru-RU" dirty="0" smtClean="0"/>
            </a:br>
            <a:r>
              <a:rPr lang="ru-RU" dirty="0" smtClean="0"/>
              <a:t>к математике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err="1" smtClean="0"/>
              <a:t>Сахаревич</a:t>
            </a:r>
            <a:r>
              <a:rPr lang="ru-RU" sz="2200" dirty="0" smtClean="0"/>
              <a:t> А. ГБОУ СОШ № </a:t>
            </a:r>
            <a:r>
              <a:rPr lang="ru-RU" sz="2200" dirty="0" smtClean="0"/>
              <a:t>1416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Руководитель: Гуреева И.Л.</a:t>
            </a:r>
            <a:endParaRPr lang="ru-RU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4257676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Построенная в бывшем Советском Союзе под руководством академика Лебедева быстро действующая счетная машина в две минуты выполняет такое вычисление, на которые одному человеку потребуется пять лет, а заменяют труд десятков тысяч вычислений. Она используется также в качестве переводчика с английского на русский язык.</a:t>
            </a: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Для создания и управления счетными машинами нужны инженеры, техники, квалифицированные рабочие. Может и нам со временем придется создавать такие машины или управлять ими. Будем готовиться к этому и хорошо учиться.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6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642918"/>
            <a:ext cx="3532934" cy="2286016"/>
          </a:xfrm>
          <a:prstGeom prst="rect">
            <a:avLst/>
          </a:prstGeom>
        </p:spPr>
      </p:pic>
      <p:pic>
        <p:nvPicPr>
          <p:cNvPr id="5" name="Рисунок 4" descr="haritamu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14324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5000660" cy="421484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Большим любителем математики был М.Ю. Лермонтов.</a:t>
            </a:r>
          </a:p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При, своих, переездах из одного места службы в другое он всегда возил с собой ученика математики.</a:t>
            </a:r>
          </a:p>
          <a:p>
            <a:pPr algn="just"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Однажды, приехав в Москву, к Лопухову, товарищу по артиллерийскому училищу, Лермонтов заперся в кабинете и до поздней ночи сидел над решением какой-то математической задачи. Не решив ее, измученный Лермонтов заснул. Задачу эту он решил во сне. Ему приснилось, что пришел математик и подсказал ему решение этой задачи. Он даже нарисовал портрет этого математика, который хранится в настоящее время в Пушкинском дому Академии Наук.</a:t>
            </a:r>
          </a:p>
          <a:p>
            <a:pPr>
              <a:buNone/>
            </a:pP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tem_547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714356"/>
            <a:ext cx="3016476" cy="2362198"/>
          </a:xfrm>
          <a:prstGeom prst="rect">
            <a:avLst/>
          </a:prstGeom>
        </p:spPr>
      </p:pic>
      <p:pic>
        <p:nvPicPr>
          <p:cNvPr id="6" name="Рисунок 5" descr="12263620750811his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786190"/>
            <a:ext cx="3000396" cy="20667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500042"/>
            <a:ext cx="5286412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В начале 1841 года Тенгинский полк стоял в Анапе. Офицеры, в том числе и Лермонтов, собирались друг у друга. На одном из вечеров Лермонтов предложил им задумать какое-нибудь число, прибавить к нему 35, потом прибавить 125, из суммы вычесть 37, затем вычесть задуманное число, разность умножить на 5 и произведение разделить на 2</a:t>
            </a: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После этого Лермонтов сказал: « У каждого из вас получилось число 282». Офицеры согласились.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Как же Лермонтов получил этот результат?</a:t>
            </a: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Запишем задачу в виде числовой формулы. Обозначим задуманное число буквой  Х.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( х+25) – (125-37-х)*5/2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Из задуманного числа, какое бы оно не было надо вычесть это же число. Если вычитаемое равно уменьшаемому, то разность равна нулю. Исключив Х, Лермонтов производил действия над определенными, известными ему числами и получил тот же результат.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282</a:t>
            </a:r>
          </a:p>
        </p:txBody>
      </p:sp>
      <p:pic>
        <p:nvPicPr>
          <p:cNvPr id="4" name="Рисунок 3" descr="105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2786082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464347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Математикой, кроме, Лермонтова, занимались и другие поэты, например, русский поэт Бенедиктов, живущий в одно время с А.С.Пушкиным. Он написал очень интересную книгу по занимательной теме.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Эта книга на русском языке, включающая в себя сборник математических головоломок.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В книге Перельмана «Живая математика» есть одна из головоломок Бенедиктова.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enedik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857232"/>
            <a:ext cx="2884226" cy="3429024"/>
          </a:xfrm>
          <a:prstGeom prst="rect">
            <a:avLst/>
          </a:prstGeom>
        </p:spPr>
      </p:pic>
      <p:pic>
        <p:nvPicPr>
          <p:cNvPr id="5" name="Рисунок 4" descr="bcb9b0c989e79abe587e27cb3e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857628"/>
            <a:ext cx="3228972" cy="24430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571480"/>
            <a:ext cx="4000528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Один из выдающихся российских математиков – это Лев Семенович Понтрягин. В 13 лет, будучи учеником 6 класса, он ослеп на оба глаза. Несмотря на это, блестяще окончил школу, затем университет, настойчиво взбирался на вершину математической науки и стал профессором. Научные труды Льва Семеновича создали ему мировую известность и поставили математику во главе новых научных достижений.</a:t>
            </a: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Жизнь Л.С. Понтрягина – замечательный пример напряженного труда, несгибаемой воли, железного упорства.</a:t>
            </a:r>
          </a:p>
        </p:txBody>
      </p:sp>
      <p:pic>
        <p:nvPicPr>
          <p:cNvPr id="4" name="Рисунок 3" descr="pontryagi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14422"/>
            <a:ext cx="3214455" cy="42859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4114800" cy="2554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Другой выдающийся русский ученый – Иван Матвеевич Виноградов. Он разрешил вопросы, над которыми ученые всего мира трудились сотни лет. За заслуги в области математики он признан одним из первых математиков современности и избран в числе многих академий мира.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711390_3557nothumb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285860"/>
            <a:ext cx="2896623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2500306"/>
            <a:ext cx="4357718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Люди очень давно стали думать об облегчении счета и вычислений. Наиболее удачный, простой, но очень остроумный прибор – это русские конторские счеты. Он применяются с начала 18 века и до сих пор остаются распространенными, полезными, а часто и необходимым средством вычислений.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vintage_b09_wm_enl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00034" y="1285860"/>
            <a:ext cx="3270749" cy="2500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447199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Первая счетная машина –арифмометр, была изобретена в 1874 году главным механиком монетного двора – Однером. Арифмометр получил всемирное признание и широкое распространение. </a:t>
            </a: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Первый в мире вычислительный автомат, выполняющий гораздо более сложные вычисления, появился в 1878 году. Его основатель величайший русский ученый математик – Пафнутий  Львович Чебышев.</a:t>
            </a:r>
          </a:p>
          <a:p>
            <a:pPr>
              <a:buNone/>
            </a:pP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arifmometr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714356"/>
            <a:ext cx="3333750" cy="2466975"/>
          </a:xfrm>
          <a:prstGeom prst="rect">
            <a:avLst/>
          </a:prstGeom>
        </p:spPr>
      </p:pic>
      <p:pic>
        <p:nvPicPr>
          <p:cNvPr id="8" name="Рисунок 7" descr="Chebysh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714752"/>
            <a:ext cx="2786082" cy="27307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428604"/>
            <a:ext cx="392909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В последние годы большое развитие получили электронные вычислительные машины, способные с огромной скоростью выполнять математические действия ( несколько десятков тысяч действий в секунду ).</a:t>
            </a: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Трудно назвать такую область науки и техники, в которой быстр действующие счетные машины не находили бы применения. Такие счетные машины дают возможность управлять полетами и посадкой самолетов, предсказывать погоду, даже делать переводы книг с любого я зыка на любой другой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CAZM4R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3844257" cy="2357454"/>
          </a:xfrm>
          <a:prstGeom prst="rect">
            <a:avLst/>
          </a:prstGeom>
        </p:spPr>
      </p:pic>
      <p:pic>
        <p:nvPicPr>
          <p:cNvPr id="5" name="Рисунок 4" descr="1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429000"/>
            <a:ext cx="2167932" cy="1338254"/>
          </a:xfrm>
          <a:prstGeom prst="rect">
            <a:avLst/>
          </a:prstGeom>
        </p:spPr>
      </p:pic>
      <p:pic>
        <p:nvPicPr>
          <p:cNvPr id="6" name="Рисунок 5" descr="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4643446"/>
            <a:ext cx="1785950" cy="1365508"/>
          </a:xfrm>
          <a:prstGeom prst="rect">
            <a:avLst/>
          </a:prstGeom>
        </p:spPr>
      </p:pic>
      <p:pic>
        <p:nvPicPr>
          <p:cNvPr id="7" name="Рисунок 6" descr="2006-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3857628"/>
            <a:ext cx="1285884" cy="17777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124</TotalTime>
  <Words>712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Любовь лермонтова  к математике  Сахаревич А. ГБОУ СОШ № 1416 Руководитель: Гуреева И.Л.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Любовь лермонтова  к математике</dc:title>
  <dc:creator>ЗАЗВОНОВА</dc:creator>
  <cp:lastModifiedBy>Пользователь</cp:lastModifiedBy>
  <cp:revision>15</cp:revision>
  <dcterms:created xsi:type="dcterms:W3CDTF">2012-01-22T20:37:48Z</dcterms:created>
  <dcterms:modified xsi:type="dcterms:W3CDTF">2012-04-11T13:09:48Z</dcterms:modified>
</cp:coreProperties>
</file>