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0C2F7B-2EAA-48C8-81D1-2337E113FFFE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164994-47E4-4F30-8619-FFFE9C113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Знаменитые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 их вклад в науку</a:t>
            </a:r>
          </a:p>
          <a:p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Степанова Настя ГБОУ СОШ №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1416</a:t>
            </a:r>
            <a:endParaRPr lang="en-US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Руководитель: Гуреева И.Л.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517232"/>
            <a:ext cx="3528392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И.М.Виноградов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072307" cy="546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5332189" cy="1974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180721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213285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П.Л.Чебышев и его арифмометр (1878)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661248"/>
            <a:ext cx="317869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М.В.Ломоносов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4980553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5733256"/>
            <a:ext cx="3312368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М.Ю.Лермонтов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767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r>
              <a:rPr lang="en-US" dirty="0" smtClean="0"/>
              <a:t>(x+25)-(125-37-x)*5/2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2116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Из задуманного числа нужно вычесть это самое число. Следовательно, их разность равняется нулю. Производя дальнейшие операции с числами, получаем ответ 282.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5085184"/>
            <a:ext cx="3538736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Н.И.Лобачевский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3744416" cy="629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085184"/>
            <a:ext cx="159452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Евклид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3700425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88024" y="1412776"/>
            <a:ext cx="3672408" cy="9361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4008" y="1988840"/>
            <a:ext cx="3672408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940152" y="2276872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371703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Аксиома параллельности Евклида:</a:t>
            </a:r>
            <a:r>
              <a:rPr lang="ru-RU" sz="2400" dirty="0" smtClean="0"/>
              <a:t> На плоскости через точку, не принадлежащей прямой, можно провести только одну прямую, параллельную данной прямой.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517232"/>
            <a:ext cx="3168352" cy="576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С.В.Ковалевская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644" y="476672"/>
            <a:ext cx="4646562" cy="5656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021288"/>
            <a:ext cx="7632848" cy="648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Страницы из «Арифметики» Л.Ф.Магницкого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315200" cy="561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5589240"/>
            <a:ext cx="331236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Л.С.Понтрягин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456384" cy="5991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95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Знаменитые математики</vt:lpstr>
      <vt:lpstr>Презентация PowerPoint</vt:lpstr>
      <vt:lpstr>Презентация PowerPoint</vt:lpstr>
      <vt:lpstr>(x+25)-(125-37-x)*5/2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Пользователь</cp:lastModifiedBy>
  <cp:revision>19</cp:revision>
  <dcterms:created xsi:type="dcterms:W3CDTF">2012-01-23T11:55:11Z</dcterms:created>
  <dcterms:modified xsi:type="dcterms:W3CDTF">2012-04-11T13:07:01Z</dcterms:modified>
</cp:coreProperties>
</file>