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F190-5EA8-4398-87BA-D319BFD58BF8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5FC-02EB-4D22-84AB-C02035BE2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F190-5EA8-4398-87BA-D319BFD58BF8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5FC-02EB-4D22-84AB-C02035BE2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F190-5EA8-4398-87BA-D319BFD58BF8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5FC-02EB-4D22-84AB-C02035BE2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F190-5EA8-4398-87BA-D319BFD58BF8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5FC-02EB-4D22-84AB-C02035BE2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F190-5EA8-4398-87BA-D319BFD58BF8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5FC-02EB-4D22-84AB-C02035BE2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F190-5EA8-4398-87BA-D319BFD58BF8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5FC-02EB-4D22-84AB-C02035BE2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F190-5EA8-4398-87BA-D319BFD58BF8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5FC-02EB-4D22-84AB-C02035BE2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F190-5EA8-4398-87BA-D319BFD58BF8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5FC-02EB-4D22-84AB-C02035BE2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F190-5EA8-4398-87BA-D319BFD58BF8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5FC-02EB-4D22-84AB-C02035BE2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F190-5EA8-4398-87BA-D319BFD58BF8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5FC-02EB-4D22-84AB-C02035BE2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F190-5EA8-4398-87BA-D319BFD58BF8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6215FC-02EB-4D22-84AB-C02035BE22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6FF190-5EA8-4398-87BA-D319BFD58BF8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6215FC-02EB-4D22-84AB-C02035BE22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seum.ru/1812/Library/Poetry/poetry.html" TargetMode="Externa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714375"/>
            <a:ext cx="75723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Всероссийский конкурс  «Недаром помнит вся Россия»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2357438"/>
            <a:ext cx="84296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Презентация к историческому вечеру </a:t>
            </a:r>
          </a:p>
          <a:p>
            <a:pPr>
              <a:defRPr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« Уж постоим мы головою за Родину свою»</a:t>
            </a:r>
          </a:p>
          <a:p>
            <a:pPr>
              <a:defRPr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Нестерова Марина Георгиевна</a:t>
            </a:r>
          </a:p>
          <a:p>
            <a:pPr>
              <a:defRPr/>
            </a:pPr>
            <a:r>
              <a:rPr lang="ru-RU" sz="2000" dirty="0" err="1">
                <a:solidFill>
                  <a:schemeClr val="tx2"/>
                </a:solidFill>
                <a:latin typeface="+mj-lt"/>
              </a:rPr>
              <a:t>Балейский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 филиал ГОУ СПО «Читинский педагогический колледж»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ver_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071688"/>
            <a:ext cx="314325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1071563"/>
            <a:ext cx="892968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" charset="0"/>
              </a:rPr>
              <a:t/>
            </a:r>
            <a:br>
              <a:rPr lang="ru-RU" sz="2400" dirty="0">
                <a:latin typeface="Arial" charset="0"/>
              </a:rPr>
            </a:b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endParaRPr lang="ru-RU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04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i="1" dirty="0" smtClean="0"/>
              <a:t>«</a:t>
            </a:r>
            <a:r>
              <a:rPr lang="ru-RU" sz="2000" b="1" i="1" dirty="0" smtClean="0"/>
              <a:t>Верещагин - явление, высоко поднимающее дух русского    человека». </a:t>
            </a:r>
            <a:r>
              <a:rPr lang="en-US" sz="2000" b="1" i="1" dirty="0" smtClean="0"/>
              <a:t>  </a:t>
            </a:r>
            <a:r>
              <a:rPr lang="ru-RU" sz="2000" b="1" dirty="0" smtClean="0"/>
              <a:t>И.Н</a:t>
            </a:r>
            <a:r>
              <a:rPr lang="ru-RU" sz="2000" b="1" dirty="0" smtClean="0"/>
              <a:t>. Крамской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3929066"/>
            <a:ext cx="4572000" cy="13295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i="1" dirty="0" smtClean="0"/>
              <a:t>Всю жизнь любил он рисовать войну.</a:t>
            </a:r>
            <a:br>
              <a:rPr lang="ru-RU" sz="2000" i="1" dirty="0" smtClean="0"/>
            </a:br>
            <a:r>
              <a:rPr lang="ru-RU" sz="2000" i="1" dirty="0" smtClean="0"/>
              <a:t>Беззвездной ночью наскочив на мину,</a:t>
            </a:r>
            <a:br>
              <a:rPr lang="ru-RU" sz="2000" i="1" dirty="0" smtClean="0"/>
            </a:br>
            <a:r>
              <a:rPr lang="ru-RU" sz="2000" i="1" dirty="0" smtClean="0"/>
              <a:t>Он вместе с кораблем пошел ко дну,</a:t>
            </a:r>
            <a:br>
              <a:rPr lang="ru-RU" sz="2000" i="1" dirty="0" smtClean="0"/>
            </a:br>
            <a:r>
              <a:rPr lang="ru-RU" sz="2000" i="1" dirty="0" smtClean="0"/>
              <a:t>Не дописав последнюю картину...</a:t>
            </a:r>
            <a:endParaRPr lang="ru-RU" sz="2000" dirty="0" smtClean="0"/>
          </a:p>
          <a:p>
            <a:pPr>
              <a:lnSpc>
                <a:spcPct val="80000"/>
              </a:lnSpc>
              <a:defRPr/>
            </a:pPr>
            <a:r>
              <a:rPr lang="ru-RU" sz="2000" dirty="0" smtClean="0"/>
              <a:t>К. Симонов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В.В. Верещагин. Наполеон I на Бородинских высот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71625"/>
            <a:ext cx="814387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428604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В.В. Верещагин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Наполеон I на Бородинских высотах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В.В. Верещагин. Перед Москвой - ожидание депутации боя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00188"/>
            <a:ext cx="26924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В.В. Верещагин. В Кремле - пожар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85750"/>
            <a:ext cx="27098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В.В. Верещагин. Сквозь пожа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430588"/>
            <a:ext cx="26431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85728"/>
            <a:ext cx="3286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В.В. Верещагин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Перед Москвой - ожидание депутации бояр.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1214422"/>
            <a:ext cx="2143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В.В.Верещагин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В Кремле - пожар!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6434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 smtClean="0">
                <a:solidFill>
                  <a:schemeClr val="tx2"/>
                </a:solidFill>
              </a:rPr>
              <a:t>«Нет, не пошла Москва моя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К нему с повинной головою!..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Не праздник, не приемный дар —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Она готовила пожар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Нетерпеливому герою»...</a:t>
            </a:r>
            <a:r>
              <a:rPr lang="ru-RU" dirty="0" smtClean="0">
                <a:solidFill>
                  <a:schemeClr val="tx2"/>
                </a:solidFill>
                <a:hlinkClick r:id="rId5"/>
              </a:rPr>
              <a:t>А.С. Пушкин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929330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В.В. Верещагин </a:t>
            </a: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Сквозь пожар!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В.В. Верещагин. В Успенском собо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95438"/>
            <a:ext cx="407193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В.В. Верещагин. Ночной привал Великой армии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071813"/>
            <a:ext cx="4000500" cy="324485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0004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В.В. Верещагин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В Успенском соборе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785926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</a:rPr>
              <a:t>Ночной привал Великой армии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В.В. Верещагин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71750"/>
            <a:ext cx="424815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C:\Documents and Settings\Администратор\Рабочий стол\для презентац к недели истории\храм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143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C:\Documents and Settings\Администратор\Рабочий стол\для презентац к недели истории\храм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3929063"/>
            <a:ext cx="3429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35729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Заложен 23 сентября 1839г.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26 мая 1883 г.  состоялось освящение храма. Архитектор Константин Тон.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28605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Храм  Христа Спасителя -  Храм  Победы.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214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5 декабря  1931 году храм был взорван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Отстроен на прежнем месте в 1994 – 1997 гг.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38" y="1928813"/>
            <a:ext cx="2982912" cy="3762375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«Я счастлив, предводительствуя русскими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Но </a:t>
            </a:r>
            <a:r>
              <a:rPr lang="ru-RU" sz="2400" b="1" dirty="0" smtClean="0">
                <a:solidFill>
                  <a:schemeClr val="tx2"/>
                </a:solidFill>
              </a:rPr>
              <a:t> какой </a:t>
            </a:r>
            <a:r>
              <a:rPr lang="ru-RU" sz="2400" b="1" dirty="0" smtClean="0">
                <a:solidFill>
                  <a:schemeClr val="tx2"/>
                </a:solidFill>
              </a:rPr>
              <a:t>полководец не поражал врагов</a:t>
            </a:r>
            <a:r>
              <a:rPr lang="ru-RU" sz="2400" b="1" dirty="0" smtClean="0">
                <a:solidFill>
                  <a:schemeClr val="tx2"/>
                </a:solidFill>
              </a:rPr>
              <a:t>, </a:t>
            </a:r>
            <a:r>
              <a:rPr lang="ru-RU" sz="2400" b="1" dirty="0" smtClean="0">
                <a:solidFill>
                  <a:schemeClr val="tx2"/>
                </a:solidFill>
              </a:rPr>
              <a:t>подобно мне, </a:t>
            </a:r>
            <a:r>
              <a:rPr lang="ru-RU" sz="2400" b="1" dirty="0" smtClean="0">
                <a:solidFill>
                  <a:schemeClr val="tx2"/>
                </a:solidFill>
              </a:rPr>
              <a:t>с </a:t>
            </a:r>
            <a:r>
              <a:rPr lang="ru-RU" sz="2400" b="1" dirty="0" smtClean="0">
                <a:solidFill>
                  <a:schemeClr val="tx2"/>
                </a:solidFill>
              </a:rPr>
              <a:t>сим мужественным народом!»   М. И. Кутузов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0030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«Славный год сей минул, но не пройдут и не умолкнут содеянные 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в нем громкие дела и подвиги наши; 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Потомство сохранит их а памяти своей.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Вы 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кровию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своей  спасли Отечество.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Храбрые и победоносные войска!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Каждый из вас есть спаситель Отечества. 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Россия приветствует вас сим именем»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М. И. Кутузов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41333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Источники: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                         </a:t>
            </a:r>
            <a:r>
              <a:rPr lang="ru-RU" sz="2000" b="1" i="1" dirty="0" smtClean="0">
                <a:solidFill>
                  <a:schemeClr val="tx2"/>
                </a:solidFill>
              </a:rPr>
              <a:t>Данилевский Г. П. Сожженная Москва.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      Лермонтов М. Ю. Бородино</a:t>
            </a:r>
            <a:endParaRPr lang="en-US" sz="2000" b="1" i="1" dirty="0" smtClean="0">
              <a:solidFill>
                <a:schemeClr val="tx2"/>
              </a:solidFill>
            </a:endParaRPr>
          </a:p>
          <a:p>
            <a:pPr algn="ctr">
              <a:buFont typeface="Wingdings 2" pitchFamily="18" charset="2"/>
              <a:buNone/>
              <a:defRPr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en-US" sz="2000" b="1" i="1" dirty="0" smtClean="0">
                <a:solidFill>
                  <a:schemeClr val="tx2"/>
                </a:solidFill>
              </a:rPr>
              <a:t>                     http </a:t>
            </a:r>
            <a:r>
              <a:rPr lang="ru-RU" sz="2000" b="1" i="1" dirty="0" smtClean="0">
                <a:solidFill>
                  <a:schemeClr val="tx2"/>
                </a:solidFill>
              </a:rPr>
              <a:t>://</a:t>
            </a:r>
            <a:r>
              <a:rPr lang="en-US" sz="2000" b="1" i="1" dirty="0" smtClean="0">
                <a:solidFill>
                  <a:schemeClr val="tx2"/>
                </a:solidFill>
              </a:rPr>
              <a:t>  www</a:t>
            </a:r>
            <a:r>
              <a:rPr lang="ru-RU" sz="2000" b="1" i="1" dirty="0" smtClean="0">
                <a:solidFill>
                  <a:schemeClr val="tx2"/>
                </a:solidFill>
              </a:rPr>
              <a:t>.</a:t>
            </a:r>
            <a:r>
              <a:rPr lang="en-US" sz="2000" b="1" i="1" dirty="0" smtClean="0">
                <a:solidFill>
                  <a:schemeClr val="tx2"/>
                </a:solidFill>
              </a:rPr>
              <a:t>1812 panorama</a:t>
            </a:r>
            <a:r>
              <a:rPr lang="ru-RU" sz="2000" b="1" i="1" dirty="0" smtClean="0">
                <a:solidFill>
                  <a:schemeClr val="tx2"/>
                </a:solidFill>
              </a:rPr>
              <a:t>.</a:t>
            </a:r>
            <a:r>
              <a:rPr lang="en-US" sz="2000" b="1" i="1" dirty="0" err="1" smtClean="0">
                <a:solidFill>
                  <a:schemeClr val="tx2"/>
                </a:solidFill>
              </a:rPr>
              <a:t>ru</a:t>
            </a:r>
            <a:r>
              <a:rPr lang="ru-RU" sz="2000" b="1" i="1" dirty="0" smtClean="0">
                <a:solidFill>
                  <a:schemeClr val="tx2"/>
                </a:solidFill>
              </a:rPr>
              <a:t>/</a:t>
            </a:r>
            <a:endParaRPr lang="en-US" sz="2000" b="1" i="1" dirty="0" smtClean="0">
              <a:solidFill>
                <a:schemeClr val="tx2"/>
              </a:solidFill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en-US" sz="2000" b="1" i="1" dirty="0" smtClean="0">
                <a:solidFill>
                  <a:schemeClr val="tx2"/>
                </a:solidFill>
              </a:rPr>
              <a:t>Images </a:t>
            </a:r>
            <a:r>
              <a:rPr lang="ru-RU" sz="2000" b="1" i="1" dirty="0" smtClean="0">
                <a:solidFill>
                  <a:schemeClr val="tx2"/>
                </a:solidFill>
              </a:rPr>
              <a:t>.</a:t>
            </a:r>
            <a:r>
              <a:rPr lang="en-US" sz="2000" b="1" i="1" dirty="0" err="1" smtClean="0">
                <a:solidFill>
                  <a:schemeClr val="tx2"/>
                </a:solidFill>
              </a:rPr>
              <a:t>yandex</a:t>
            </a:r>
            <a:r>
              <a:rPr lang="ru-RU" sz="2000" b="1" i="1" dirty="0" smtClean="0">
                <a:solidFill>
                  <a:schemeClr val="tx2"/>
                </a:solidFill>
              </a:rPr>
              <a:t>.</a:t>
            </a:r>
            <a:r>
              <a:rPr lang="en-US" sz="2000" b="1" i="1" dirty="0" err="1" smtClean="0">
                <a:solidFill>
                  <a:schemeClr val="tx2"/>
                </a:solidFill>
              </a:rPr>
              <a:t>ru</a:t>
            </a:r>
            <a:endParaRPr lang="ru-RU" sz="2000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85750" y="4071938"/>
            <a:ext cx="8229600" cy="1357312"/>
          </a:xfrm>
        </p:spPr>
        <p:txBody>
          <a:bodyPr/>
          <a:lstStyle/>
          <a:p>
            <a:r>
              <a:rPr lang="ru-RU" sz="2400" dirty="0" smtClean="0"/>
              <a:t>      Светлая память героям Отечественной войны 1812 года</a:t>
            </a:r>
          </a:p>
        </p:txBody>
      </p:sp>
      <p:pic>
        <p:nvPicPr>
          <p:cNvPr id="6147" name="Picture 4" descr="C:\Documents and Settings\Администратор\Рабочий стол\700px-Battle_of_Borodino_fragment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85875"/>
            <a:ext cx="8229600" cy="1951038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8429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214313" y="2428875"/>
            <a:ext cx="7072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« </a:t>
            </a:r>
            <a:r>
              <a:rPr lang="ru-RU" sz="2000" b="1" i="1">
                <a:solidFill>
                  <a:schemeClr val="tx2"/>
                </a:solidFill>
              </a:rPr>
              <a:t>Если я возьму  Киев, я возьму Россию за ноги; если овладею Петербургом,  я возьму ее</a:t>
            </a:r>
            <a:r>
              <a:rPr lang="en-US" sz="2000" b="1" i="1">
                <a:solidFill>
                  <a:schemeClr val="tx2"/>
                </a:solidFill>
              </a:rPr>
              <a:t> </a:t>
            </a:r>
            <a:r>
              <a:rPr lang="ru-RU" sz="2000" b="1" i="1">
                <a:solidFill>
                  <a:schemeClr val="tx2"/>
                </a:solidFill>
              </a:rPr>
              <a:t>за</a:t>
            </a:r>
            <a:r>
              <a:rPr lang="en-US" sz="2000" b="1" i="1">
                <a:solidFill>
                  <a:schemeClr val="tx2"/>
                </a:solidFill>
              </a:rPr>
              <a:t> </a:t>
            </a:r>
            <a:r>
              <a:rPr lang="ru-RU" sz="2000" b="1" i="1">
                <a:solidFill>
                  <a:schemeClr val="tx2"/>
                </a:solidFill>
              </a:rPr>
              <a:t>голову, </a:t>
            </a:r>
            <a:endParaRPr lang="en-US" sz="2000" b="1" i="1">
              <a:solidFill>
                <a:schemeClr val="tx2"/>
              </a:solidFill>
            </a:endParaRPr>
          </a:p>
          <a:p>
            <a:r>
              <a:rPr lang="ru-RU" sz="2000" b="1" i="1">
                <a:solidFill>
                  <a:schemeClr val="tx2"/>
                </a:solidFill>
              </a:rPr>
              <a:t>но заняв Москву, я поражу ее в самое сердце»</a:t>
            </a:r>
            <a:endParaRPr lang="ru-RU" sz="2000" b="1">
              <a:solidFill>
                <a:schemeClr val="tx2"/>
              </a:solidFill>
            </a:endParaRPr>
          </a:p>
        </p:txBody>
      </p:sp>
      <p:pic>
        <p:nvPicPr>
          <p:cNvPr id="7173" name="Picture 13" descr="В Петровском дворце (в ожидании мира)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358063" y="1571625"/>
            <a:ext cx="1370012" cy="17145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00042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На  рассвете 12 июня 1812 года великая армия Наполеона вторглась в пределы России.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357313"/>
            <a:ext cx="2803525" cy="2428875"/>
          </a:xfrm>
        </p:spPr>
      </p:pic>
      <p:pic>
        <p:nvPicPr>
          <p:cNvPr id="8197" name="Picture 10" descr="''Не замай! - Дай подойти!'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2650" y="3357563"/>
            <a:ext cx="23717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14810" y="14287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dirty="0" smtClean="0">
                <a:solidFill>
                  <a:schemeClr val="tx2"/>
                </a:solidFill>
              </a:rPr>
              <a:t>Раздался звук трубы военной.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tx2"/>
                </a:solidFill>
              </a:rPr>
              <a:t> Гремит сквозь бури бранный гром…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tx2"/>
                </a:solidFill>
              </a:rPr>
              <a:t>Теперь ли нам дремать в покое,  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tx2"/>
                </a:solidFill>
              </a:rPr>
              <a:t>России верные сыны?!</a:t>
            </a:r>
            <a:endParaRPr lang="ru-RU" sz="2000" i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85728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« У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всякого народа своя история, а в истории свои критические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моменты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 которым можно судить о силе и величии его духа…» В. Г. Белинский.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40719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«Дубина народной войны поднималась,</a:t>
            </a:r>
          </a:p>
          <a:p>
            <a:pPr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Опускалась и гвоздила французов до тех пор, </a:t>
            </a:r>
          </a:p>
          <a:p>
            <a:pPr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Пока не погибло все нашествие»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Л.Н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. Толстой 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571501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Василий Васильевич Верещагин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ru-RU" dirty="0" smtClean="0">
                <a:solidFill>
                  <a:schemeClr val="tx2"/>
                </a:solidFill>
              </a:rPr>
              <a:t>                                  </a:t>
            </a:r>
            <a:r>
              <a:rPr lang="en-US" dirty="0" smtClean="0">
                <a:solidFill>
                  <a:schemeClr val="tx2"/>
                </a:solidFill>
              </a:rPr>
              <a:t>                         </a:t>
            </a:r>
            <a:r>
              <a:rPr lang="ru-RU" dirty="0" smtClean="0">
                <a:solidFill>
                  <a:schemeClr val="tx2"/>
                </a:solidFill>
              </a:rPr>
              <a:t>«Не замай! - Дай подойти!»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 descr="brdn036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071563"/>
            <a:ext cx="2566988" cy="1881187"/>
          </a:xfrm>
          <a:noFill/>
        </p:spPr>
      </p:pic>
      <p:pic>
        <p:nvPicPr>
          <p:cNvPr id="9221" name="Picture 9" descr="brdn012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40719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728" y="2142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М. И. Кутузов на Бородинском поле.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Художник С. Герасимов.   1952 г.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100010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И вот нашли большое поле: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Есть разгуляться,  где на воле!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Построили редут.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У наших ушки на макушке!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Чуть утро осветило пушки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И леса синие верхушки-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Французы тут как тут…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429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Ну ж был денек! Сквозь дым летучий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Французы двинулись как тучи,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И все на наш редут.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Уланы с пестрыми значками, 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Драгуны с конскими хвостами.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Все промелькнуло межу нами.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Все побывали тут.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715016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Бородинское сражение 26 августа 1812 г.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Акварель неизвестного художника.1-я четверть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XIXв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Фрагмент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8250" y="2128838"/>
            <a:ext cx="6667500" cy="4000500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</a:rPr>
              <a:t>Совет в Филях.   « С  потерей Москвы еще не потеряна Россия</a:t>
            </a:r>
            <a:r>
              <a:rPr lang="ru-RU" sz="2000" b="1" i="1" dirty="0" smtClean="0">
                <a:solidFill>
                  <a:schemeClr val="tx2"/>
                </a:solidFill>
              </a:rPr>
              <a:t>.</a:t>
            </a:r>
            <a:endParaRPr lang="en-US" sz="2000" b="1" i="1" dirty="0" smtClean="0">
              <a:solidFill>
                <a:schemeClr val="tx2"/>
              </a:solidFill>
            </a:endParaRP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  </a:t>
            </a:r>
            <a:r>
              <a:rPr lang="ru-RU" sz="2000" b="1" i="1" dirty="0" smtClean="0">
                <a:solidFill>
                  <a:schemeClr val="tx2"/>
                </a:solidFill>
              </a:rPr>
              <a:t>Но коль уничтожится армия, погибли Москва и Россия…  Властью, данной мне государем и Отечеством, повелеваю, повелеваю отступление».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Ф. А. Руб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071688"/>
            <a:ext cx="3187700" cy="414496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42918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Франц Алексеевич </a:t>
            </a:r>
            <a:r>
              <a:rPr lang="ru-RU" sz="2400" b="1" dirty="0" err="1" smtClean="0">
                <a:solidFill>
                  <a:schemeClr val="tx2"/>
                </a:solidFill>
              </a:rPr>
              <a:t>Рубо</a:t>
            </a:r>
            <a:r>
              <a:rPr lang="ru-RU" sz="2400" b="1" dirty="0" smtClean="0">
                <a:solidFill>
                  <a:schemeClr val="tx2"/>
                </a:solidFill>
              </a:rPr>
              <a:t>   (1856-1928)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828836"/>
            <a:ext cx="4357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В 1912 году, в честь 100-летия Отечественной войны,</a:t>
            </a:r>
          </a:p>
          <a:p>
            <a:pPr>
              <a:defRPr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художник создал замечательную панораму «Бородинская битва»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Нажмите для просмотр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20850"/>
            <a:ext cx="3249613" cy="2159000"/>
          </a:xfrm>
          <a:noFill/>
        </p:spPr>
      </p:pic>
      <p:pic>
        <p:nvPicPr>
          <p:cNvPr id="12292" name="Picture 5" descr="Нажмите для просмот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428875"/>
            <a:ext cx="317658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2781300"/>
            <a:ext cx="16051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5148263" y="692150"/>
            <a:ext cx="3168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5" name="Picture 4" descr="Нажмите для просмот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071938"/>
            <a:ext cx="3397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Командный пункт генерала Д.С. Дохтурова. 1912 г.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1071546"/>
            <a:ext cx="407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Гвардейские полки отражают атаки французской кавалерии. 1912 г.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5357826"/>
            <a:ext cx="4104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Атака саксонских кирасир. 1912 г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Нажмите для просмотр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785938"/>
            <a:ext cx="3429000" cy="2328862"/>
          </a:xfrm>
          <a:noFill/>
        </p:spPr>
      </p:pic>
      <p:pic>
        <p:nvPicPr>
          <p:cNvPr id="13316" name="Picture 4" descr="Нажмите для просмот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143250"/>
            <a:ext cx="3390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472" y="571480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Командный пункт Наполеона. 1912 г.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5643578"/>
            <a:ext cx="4472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Кавалерийский бой во ржи. 1912 г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563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      Светлая память героям Отечественной войны 1812 года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4</cp:revision>
  <dcterms:created xsi:type="dcterms:W3CDTF">2012-06-09T08:20:07Z</dcterms:created>
  <dcterms:modified xsi:type="dcterms:W3CDTF">2012-06-17T03:18:41Z</dcterms:modified>
</cp:coreProperties>
</file>