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5CE27-7DAC-49F9-BFA5-47D07658D05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68BE3-CF20-4D3A-9DD2-091DF4C7A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CFCBA-3A64-444F-965F-F2988D5DEF1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34C28E-E5ED-49D0-B33C-87EE3F18A9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5A-D87E-4557-9446-D0B1D11959B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7677-6359-457A-99BF-EEE384E2A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5A-D87E-4557-9446-D0B1D11959B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7677-6359-457A-99BF-EEE384E2A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5A-D87E-4557-9446-D0B1D11959B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7677-6359-457A-99BF-EEE384E2A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5A-D87E-4557-9446-D0B1D11959B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7677-6359-457A-99BF-EEE384E2A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5A-D87E-4557-9446-D0B1D11959B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7677-6359-457A-99BF-EEE384E2A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5A-D87E-4557-9446-D0B1D11959B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7677-6359-457A-99BF-EEE384E2A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5A-D87E-4557-9446-D0B1D11959B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7677-6359-457A-99BF-EEE384E2A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5A-D87E-4557-9446-D0B1D11959B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7677-6359-457A-99BF-EEE384E2A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5A-D87E-4557-9446-D0B1D11959B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7677-6359-457A-99BF-EEE384E2A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5A-D87E-4557-9446-D0B1D11959B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7677-6359-457A-99BF-EEE384E2A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C15A-D87E-4557-9446-D0B1D11959B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7677-6359-457A-99BF-EEE384E2A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6C15A-D87E-4557-9446-D0B1D11959B5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7677-6359-457A-99BF-EEE384E2A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4388" y="0"/>
            <a:ext cx="57896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_AlgeriusBlw" pitchFamily="82" charset="-52"/>
              </a:rPr>
              <a:t>5 января 2011 года Балейскому 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_AlgeriusBlw" pitchFamily="82" charset="-52"/>
              </a:rPr>
              <a:t>педагогическому колледжу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_AlgeriusBlw" pitchFamily="82" charset="-52"/>
              </a:rPr>
              <a:t>исполнилось 70 лет</a:t>
            </a:r>
          </a:p>
        </p:txBody>
      </p:sp>
      <p:pic>
        <p:nvPicPr>
          <p:cNvPr id="1026" name="Picture 2" descr="C:\Documents and Settings\Admin\Рабочий стол\картинки и фото\фото\музей\статья 001.jpg"/>
          <p:cNvPicPr>
            <a:picLocks noChangeAspect="1" noChangeArrowheads="1"/>
          </p:cNvPicPr>
          <p:nvPr/>
        </p:nvPicPr>
        <p:blipFill>
          <a:blip r:embed="rId2">
            <a:grayscl/>
            <a:lum bright="10000" contrast="40000"/>
          </a:blip>
          <a:srcRect l="1436" t="1927" r="893" b="1712"/>
          <a:stretch>
            <a:fillRect/>
          </a:stretch>
        </p:blipFill>
        <p:spPr bwMode="auto">
          <a:xfrm>
            <a:off x="214283" y="1285860"/>
            <a:ext cx="4572032" cy="3361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Documents and Settings\Admin\Рабочий стол\картинки и фото\фото\музей\DSCN325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429126" y="3214686"/>
            <a:ext cx="4476751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6" descr="C:\Documents and Settings\Admin\Рабочий стол\картинки и фото\для презентаций\анимированные цветы\Cveti8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51719">
            <a:off x="4481513" y="2547938"/>
            <a:ext cx="387508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Documents and Settings\Admin\Рабочий стол\картинки и фото\для презентаций\анимированные цветы\Cveti8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51719">
            <a:off x="330200" y="677863"/>
            <a:ext cx="387508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3" y="142852"/>
            <a:ext cx="7429552" cy="1143008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_PresentumCps" pitchFamily="82" charset="-52"/>
              </a:rPr>
              <a:t>Учитель от Бога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_PresentumCps" pitchFamily="82" charset="-52"/>
              </a:rPr>
              <a:t>Петр Георгиевич Говорин</a:t>
            </a:r>
            <a:endParaRPr lang="ru-RU" sz="3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_PresentumCps" pitchFamily="82" charset="-52"/>
            </a:endParaRPr>
          </a:p>
        </p:txBody>
      </p:sp>
      <p:pic>
        <p:nvPicPr>
          <p:cNvPr id="2050" name="Picture 2" descr="C:\Documents and Settings\Admin\Рабочий стол\картинки и фото\фото\музей\говорин.jpg"/>
          <p:cNvPicPr>
            <a:picLocks noChangeAspect="1" noChangeArrowheads="1"/>
          </p:cNvPicPr>
          <p:nvPr/>
        </p:nvPicPr>
        <p:blipFill>
          <a:blip r:embed="rId2"/>
          <a:srcRect l="7143" t="16662" r="14286" b="7431"/>
          <a:stretch>
            <a:fillRect/>
          </a:stretch>
        </p:blipFill>
        <p:spPr bwMode="auto">
          <a:xfrm>
            <a:off x="2643175" y="1714490"/>
            <a:ext cx="4000528" cy="4970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CLOUD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22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Говорин\говорин 004.jpg"/>
          <p:cNvPicPr>
            <a:picLocks noChangeAspect="1" noChangeArrowheads="1"/>
          </p:cNvPicPr>
          <p:nvPr/>
        </p:nvPicPr>
        <p:blipFill>
          <a:blip r:embed="rId4">
            <a:lum bright="20000" contrast="30000"/>
          </a:blip>
          <a:srcRect l="26818" t="2878" r="27586" b="20987"/>
          <a:stretch>
            <a:fillRect/>
          </a:stretch>
        </p:blipFill>
        <p:spPr bwMode="auto">
          <a:xfrm>
            <a:off x="2876124" y="0"/>
            <a:ext cx="3410387" cy="714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картинки и фото\для презентаций\березки\0_417a_54d7b938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Говорин\говорин 001.jpg"/>
          <p:cNvPicPr>
            <a:picLocks noChangeAspect="1" noChangeArrowheads="1"/>
          </p:cNvPicPr>
          <p:nvPr/>
        </p:nvPicPr>
        <p:blipFill>
          <a:blip r:embed="rId3">
            <a:grayscl/>
            <a:lum bright="20000" contrast="20000"/>
          </a:blip>
          <a:srcRect l="5057" t="5618" r="3921" b="4494"/>
          <a:stretch>
            <a:fillRect/>
          </a:stretch>
        </p:blipFill>
        <p:spPr bwMode="auto">
          <a:xfrm>
            <a:off x="1714480" y="928670"/>
            <a:ext cx="7233099" cy="535785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172" name="Заголовок 3"/>
          <p:cNvSpPr>
            <a:spLocks noGrp="1"/>
          </p:cNvSpPr>
          <p:nvPr>
            <p:ph type="title"/>
          </p:nvPr>
        </p:nvSpPr>
        <p:spPr>
          <a:xfrm>
            <a:off x="357188" y="5857875"/>
            <a:ext cx="8301037" cy="785813"/>
          </a:xfrm>
        </p:spPr>
        <p:txBody>
          <a:bodyPr/>
          <a:lstStyle/>
          <a:p>
            <a:pPr eaLnBrk="1" hangingPunct="1"/>
            <a:r>
              <a:rPr lang="ru-RU" sz="2400" b="1" smtClean="0"/>
              <a:t>Прогулка по родному краю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A58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 descr="E:\Говорин\говорин 005.jpg"/>
          <p:cNvPicPr>
            <a:picLocks noChangeAspect="1" noChangeArrowheads="1"/>
          </p:cNvPicPr>
          <p:nvPr/>
        </p:nvPicPr>
        <p:blipFill>
          <a:blip r:embed="rId2">
            <a:grayscl/>
            <a:lum bright="20000" contrast="30000"/>
          </a:blip>
          <a:srcRect l="1456" t="16049" r="2439" b="4938"/>
          <a:stretch>
            <a:fillRect/>
          </a:stretch>
        </p:blipFill>
        <p:spPr bwMode="auto">
          <a:xfrm>
            <a:off x="142844" y="2071679"/>
            <a:ext cx="4857784" cy="4649964"/>
          </a:xfrm>
          <a:prstGeom prst="flowChartAlternateProcess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C:\Documents and Settings\Admin\Рабочий стол\Новая папка\фото 001.jpg"/>
          <p:cNvPicPr>
            <a:picLocks noChangeAspect="1" noChangeArrowheads="1"/>
          </p:cNvPicPr>
          <p:nvPr/>
        </p:nvPicPr>
        <p:blipFill>
          <a:blip r:embed="rId3">
            <a:lum bright="20000" contrast="30000"/>
          </a:blip>
          <a:srcRect l="4952" r="9349" b="3149"/>
          <a:stretch>
            <a:fillRect/>
          </a:stretch>
        </p:blipFill>
        <p:spPr bwMode="auto">
          <a:xfrm>
            <a:off x="4456134" y="142854"/>
            <a:ext cx="4571161" cy="3357586"/>
          </a:xfrm>
          <a:prstGeom prst="flowChartAlternateProcess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9" name="Picture 2" descr="C:\Documents and Settings\Admin\Рабочий стол\картинки и фото\для презентаций\анимированные цветы\Cveti12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0" y="-285750"/>
            <a:ext cx="2333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 descr="C:\Documents and Settings\Admin\Рабочий стол\картинки и фото\для презентаций\анимированные цветы\Cveti12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0375" y="3571875"/>
            <a:ext cx="2333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Заголовок 6"/>
          <p:cNvSpPr>
            <a:spLocks noGrp="1"/>
          </p:cNvSpPr>
          <p:nvPr>
            <p:ph type="title"/>
          </p:nvPr>
        </p:nvSpPr>
        <p:spPr>
          <a:xfrm>
            <a:off x="4572000" y="3357563"/>
            <a:ext cx="4329113" cy="560387"/>
          </a:xfrm>
        </p:spPr>
        <p:txBody>
          <a:bodyPr/>
          <a:lstStyle/>
          <a:p>
            <a:pPr eaLnBrk="1" hangingPunct="1"/>
            <a:r>
              <a:rPr lang="ru-RU" sz="1800" b="1" smtClean="0"/>
              <a:t>Поездка в с. Казаковский Промысел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 descr="WB00756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E:\Говорин\говорин 006.jpg"/>
          <p:cNvPicPr>
            <a:picLocks noChangeAspect="1" noChangeArrowheads="1"/>
          </p:cNvPicPr>
          <p:nvPr/>
        </p:nvPicPr>
        <p:blipFill>
          <a:blip r:embed="rId4">
            <a:grayscl/>
            <a:lum bright="20000" contrast="40000"/>
          </a:blip>
          <a:srcRect r="1538"/>
          <a:stretch>
            <a:fillRect/>
          </a:stretch>
        </p:blipFill>
        <p:spPr bwMode="auto">
          <a:xfrm>
            <a:off x="1901058" y="0"/>
            <a:ext cx="5199551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21" name="Заголовок 4"/>
          <p:cNvSpPr>
            <a:spLocks noGrp="1"/>
          </p:cNvSpPr>
          <p:nvPr>
            <p:ph type="title"/>
          </p:nvPr>
        </p:nvSpPr>
        <p:spPr>
          <a:xfrm>
            <a:off x="357188" y="6072188"/>
            <a:ext cx="8229600" cy="785812"/>
          </a:xfrm>
        </p:spPr>
        <p:txBody>
          <a:bodyPr/>
          <a:lstStyle/>
          <a:p>
            <a:pPr eaLnBrk="1" hangingPunct="1"/>
            <a:r>
              <a:rPr lang="ru-RU" sz="2400" b="1" smtClean="0"/>
              <a:t>Петр Георгиевич со студентами в Ленинграде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Говорин\Говорин111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r="3256"/>
          <a:stretch>
            <a:fillRect/>
          </a:stretch>
        </p:blipFill>
        <p:spPr bwMode="auto">
          <a:xfrm rot="5400000">
            <a:off x="1189647" y="-1189647"/>
            <a:ext cx="6858000" cy="9237293"/>
          </a:xfrm>
          <a:prstGeom prst="roundRect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Говорин\говорин 003.jpg"/>
          <p:cNvPicPr>
            <a:picLocks noChangeAspect="1" noChangeArrowheads="1"/>
          </p:cNvPicPr>
          <p:nvPr/>
        </p:nvPicPr>
        <p:blipFill>
          <a:blip r:embed="rId2"/>
          <a:srcRect l="9441" r="11985"/>
          <a:stretch>
            <a:fillRect/>
          </a:stretch>
        </p:blipFill>
        <p:spPr bwMode="auto">
          <a:xfrm>
            <a:off x="4848622" y="-1"/>
            <a:ext cx="429538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" y="571480"/>
            <a:ext cx="433971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Забайкалье мое гористое,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Любо – дорого посмотреть;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Утром словно вино игристое,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Не могу я его не</a:t>
            </a:r>
            <a:r>
              <a:rPr lang="en-US" sz="2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2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воспеть.</a:t>
            </a:r>
          </a:p>
        </p:txBody>
      </p:sp>
      <p:pic>
        <p:nvPicPr>
          <p:cNvPr id="5" name="Picture 2" descr="E:\Говорин\музей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65113" y="2306669"/>
            <a:ext cx="3582977" cy="4684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картинки и фото\для презентаций\цветы\B0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книга говорин\книга говорин 006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20660" t="6534" r="7032" b="57245"/>
          <a:stretch>
            <a:fillRect/>
          </a:stretch>
        </p:blipFill>
        <p:spPr bwMode="auto">
          <a:xfrm rot="16200000">
            <a:off x="-974335" y="1215184"/>
            <a:ext cx="6617144" cy="4382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Заголовок 4"/>
          <p:cNvSpPr>
            <a:spLocks noGrp="1"/>
          </p:cNvSpPr>
          <p:nvPr>
            <p:ph type="title"/>
          </p:nvPr>
        </p:nvSpPr>
        <p:spPr>
          <a:xfrm>
            <a:off x="357188" y="5643563"/>
            <a:ext cx="8229600" cy="917575"/>
          </a:xfrm>
        </p:spPr>
        <p:txBody>
          <a:bodyPr/>
          <a:lstStyle/>
          <a:p>
            <a:pPr eaLnBrk="1" hangingPunct="1"/>
            <a:r>
              <a:rPr lang="ru-RU" sz="2400" b="1" smtClean="0"/>
              <a:t>Петр Георгиевич – пример трудолюбия, требовательности, упорства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</Words>
  <Application>Microsoft Office PowerPoint</Application>
  <PresentationFormat>Экран (4:3)</PresentationFormat>
  <Paragraphs>15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Прогулка по родному краю</vt:lpstr>
      <vt:lpstr>Поездка в с. Казаковский Промысел</vt:lpstr>
      <vt:lpstr>Петр Георгиевич со студентами в Ленинграде</vt:lpstr>
      <vt:lpstr>Слайд 7</vt:lpstr>
      <vt:lpstr>Слайд 8</vt:lpstr>
      <vt:lpstr>Петр Георгиевич – пример трудолюбия, требовательности, упорства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2</cp:revision>
  <dcterms:created xsi:type="dcterms:W3CDTF">2012-03-01T14:33:09Z</dcterms:created>
  <dcterms:modified xsi:type="dcterms:W3CDTF">2012-03-01T15:25:14Z</dcterms:modified>
</cp:coreProperties>
</file>