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75" r:id="rId10"/>
    <p:sldId id="276" r:id="rId11"/>
    <p:sldId id="285" r:id="rId12"/>
    <p:sldId id="287" r:id="rId13"/>
    <p:sldId id="273" r:id="rId14"/>
    <p:sldId id="274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Брейн-ринг</a:t>
            </a:r>
            <a:endParaRPr lang="ru-RU" dirty="0" smtClean="0"/>
          </a:p>
          <a:p>
            <a:r>
              <a:rPr lang="ru-RU" dirty="0" smtClean="0"/>
              <a:t>10-11 классы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</a:rPr>
              <a:t>Отечественная война 1812 года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№9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Назовите имя этой женщины?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Чем она стала знаменита во время Отечественной войны 1812 года?</a:t>
            </a:r>
            <a:endParaRPr lang="ru-RU" dirty="0"/>
          </a:p>
        </p:txBody>
      </p:sp>
      <p:pic>
        <p:nvPicPr>
          <p:cNvPr id="6" name="Содержимое 5" descr="57f66ccbf7162316a4f5bbdab536be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0366" y="1524000"/>
            <a:ext cx="3234906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dirty="0" smtClean="0"/>
              <a:t>Когда </a:t>
            </a:r>
            <a:r>
              <a:rPr lang="ru-RU" sz="6000" dirty="0" smtClean="0"/>
              <a:t>Москва была занята французами?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 Почему Наполеон не увел остатки французского войска из города, а ждал переговоров с русским командованием? 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Дополнительный вопрос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44_227_bi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852936"/>
            <a:ext cx="4608512" cy="352839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8064" y="1484784"/>
            <a:ext cx="3771904" cy="20162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Для чего архитектором Бове был задуман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Грот «Руины»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в Александровском саду?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Дополнительный вопрос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200px-Andrea_Appiani_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04496" y="1412775"/>
            <a:ext cx="3579472" cy="48143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Назовите имя изображенного человека.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 Где и как отличился?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Раунд 2</a:t>
            </a:r>
            <a:endParaRPr lang="ru-RU" dirty="0"/>
          </a:p>
        </p:txBody>
      </p:sp>
      <p:pic>
        <p:nvPicPr>
          <p:cNvPr id="4" name="Содержимое 3" descr="http://www.profi-forex.org/system/news/A07-4_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4890516" cy="3231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652120" y="1844824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Что это за сооружение и где оно находится ? Кем было построено и кому (или чему ) посвящено 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1412776"/>
            <a:ext cx="217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Вопрос №1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Назовите событие, которое произошло</a:t>
            </a:r>
          </a:p>
          <a:p>
            <a:pPr algn="ctr">
              <a:buNone/>
            </a:pPr>
            <a:r>
              <a:rPr lang="ru-RU" sz="5400" dirty="0" smtClean="0"/>
              <a:t> 26 августа 1812 года ?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Из какого произведения следующие строки?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dirty="0" smtClean="0"/>
              <a:t>"Что это? я падаю? у меня ноги подкашиваются", - подумал он и упал на спину. </a:t>
            </a:r>
            <a:br>
              <a:rPr lang="ru-RU" dirty="0" smtClean="0"/>
            </a:br>
            <a:r>
              <a:rPr lang="ru-RU" dirty="0" smtClean="0"/>
              <a:t>Он раскрыл глаза, надеясь увидать, чем кончилась борьба французов с артиллеристами, и желая знать, убит или нет рыжий артиллерист, взяты или спасены пушки. Но он ничего не видал. Над ним не было ничего уже, кроме неба -- высокого неба, не ясного, но всё-таки неизмеримо высокого, с тихо ползущими по нем серыми облаками. 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Дайте название воинам и назовите род войск.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№4</a:t>
            </a:r>
            <a:endParaRPr lang="ru-RU" dirty="0"/>
          </a:p>
        </p:txBody>
      </p:sp>
      <p:pic>
        <p:nvPicPr>
          <p:cNvPr id="4" name="Рисунок 3" descr="C:\Documents and Settings\User\Мои документы\57300395_gvardeyskie_dragunu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93457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Что это за сооружение?</a:t>
            </a:r>
          </a:p>
          <a:p>
            <a:pPr algn="ctr">
              <a:buNone/>
            </a:pPr>
            <a:r>
              <a:rPr lang="ru-RU" sz="2800" b="1" dirty="0" smtClean="0"/>
              <a:t>В честь кого или чего оно названо?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Вопрос №1</a:t>
            </a:r>
          </a:p>
          <a:p>
            <a:pPr algn="ctr">
              <a:buNone/>
            </a:pPr>
            <a:r>
              <a:rPr lang="ru-RU" b="1" dirty="0" smtClean="0"/>
              <a:t>Какие события описывают эти строки?</a:t>
            </a:r>
          </a:p>
          <a:p>
            <a:pPr algn="just"/>
            <a:r>
              <a:rPr lang="ru-RU" dirty="0" smtClean="0"/>
              <a:t>Сентябрь. Вокруг мужицкого елового стола, на котором лежали карты, планы, карандаши, бумаги, собралось так много народа, что денщики принесли еще лавку и поставили у стола. На лавку эту сели пришедшие: Ермолов, </a:t>
            </a:r>
            <a:r>
              <a:rPr lang="ru-RU" dirty="0" err="1" smtClean="0"/>
              <a:t>Кайсаров</a:t>
            </a:r>
            <a:r>
              <a:rPr lang="ru-RU" dirty="0" smtClean="0"/>
              <a:t> и Толь. Под самыми образами, на первом месте, сидел с Георгием на шее, с бледным болезненным лицом и со своим высоким лбом, сливающимся с голой головой, Барклай де Толли.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раунд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Назовите дату начала Отечественной войны 1812 года.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№7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Дайте название изображенных воинов и род войск, в которых </a:t>
            </a:r>
            <a:r>
              <a:rPr lang="ru-RU" dirty="0" smtClean="0"/>
              <a:t>они служат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upload.wikimedia.org/wikipedia/commons/thumb/c/cf/Hussar_by_Alexander_Orlowski.jpg/260px-Hussar_by_Alexander_Orlow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2476500" cy="341947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f/fa/Kiprensky_Davydov.jpg/200px-Kiprensky_Davyd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1905000" cy="2657476"/>
          </a:xfrm>
          <a:prstGeom prst="rect">
            <a:avLst/>
          </a:prstGeom>
          <a:noFill/>
        </p:spPr>
      </p:pic>
      <p:pic>
        <p:nvPicPr>
          <p:cNvPr id="1030" name="Picture 6" descr="uni-gusar-3-95.jpg (7610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56992"/>
            <a:ext cx="19050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№8</a:t>
            </a:r>
            <a:endParaRPr lang="ru-RU" dirty="0"/>
          </a:p>
        </p:txBody>
      </p:sp>
      <p:pic>
        <p:nvPicPr>
          <p:cNvPr id="5" name="Содержимое 4" descr="250px-Kutuzovsky_nigh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14515"/>
            <a:ext cx="3600399" cy="48507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Эта улица начинается как продолжение улицы Новый Арбат за </a:t>
            </a:r>
          </a:p>
          <a:p>
            <a:pPr algn="ctr">
              <a:buNone/>
            </a:pPr>
            <a:r>
              <a:rPr lang="ru-RU" dirty="0" err="1" smtClean="0"/>
              <a:t>Новоарбатским</a:t>
            </a:r>
            <a:r>
              <a:rPr lang="ru-RU" dirty="0" smtClean="0"/>
              <a:t> мостом, далее идёт на запад и заканчивается в месте пересечения </a:t>
            </a:r>
          </a:p>
          <a:p>
            <a:pPr algn="ctr">
              <a:buNone/>
            </a:pPr>
            <a:r>
              <a:rPr lang="ru-RU" dirty="0" smtClean="0"/>
              <a:t>Рублёвского и </a:t>
            </a:r>
          </a:p>
          <a:p>
            <a:pPr algn="ctr">
              <a:buNone/>
            </a:pPr>
            <a:r>
              <a:rPr lang="ru-RU" dirty="0" err="1" smtClean="0"/>
              <a:t>Аминьевского</a:t>
            </a:r>
            <a:r>
              <a:rPr lang="ru-RU" dirty="0" smtClean="0"/>
              <a:t> шоссе.</a:t>
            </a:r>
          </a:p>
          <a:p>
            <a:pPr algn="ctr"/>
            <a:r>
              <a:rPr lang="ru-RU" dirty="0" smtClean="0"/>
              <a:t>Она названа в честь великого русского полководца, героя Отечественной войны 1812г.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/>
              <a:t>Назовите дату, когда император Александр I издал Высочайший манифест, возвещавший об окончании Отечественной войны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812_manife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18576" y="1524000"/>
            <a:ext cx="2718486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Продолжите строки письма </a:t>
            </a:r>
            <a:r>
              <a:rPr lang="ru-RU" dirty="0" smtClean="0"/>
              <a:t> </a:t>
            </a:r>
            <a:r>
              <a:rPr lang="ru-RU" b="1" dirty="0" smtClean="0"/>
              <a:t>генерал-губернатора </a:t>
            </a:r>
            <a:r>
              <a:rPr lang="ru-RU" b="1" dirty="0" smtClean="0"/>
              <a:t>Москвы Ф.В. </a:t>
            </a:r>
            <a:r>
              <a:rPr lang="ru-RU" b="1" dirty="0" err="1" smtClean="0"/>
              <a:t>Ростопчина</a:t>
            </a:r>
            <a:r>
              <a:rPr lang="ru-RU" b="1" dirty="0" smtClean="0"/>
              <a:t> к </a:t>
            </a:r>
            <a:r>
              <a:rPr lang="ru-RU" b="1" dirty="0" smtClean="0"/>
              <a:t>князю П.И. </a:t>
            </a:r>
            <a:r>
              <a:rPr lang="ru-RU" b="1" dirty="0" smtClean="0"/>
              <a:t>Багратиону: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«</a:t>
            </a:r>
            <a:r>
              <a:rPr lang="ru-RU" dirty="0" smtClean="0"/>
              <a:t>Народ здешний, по верности к Государю и любви к отечеству, решительно умрет у стен московских, а если Бог не поможет в его благом предприятии, то, следуя русскому обычаю: </a:t>
            </a:r>
            <a:r>
              <a:rPr lang="ru-RU" dirty="0" smtClean="0"/>
              <a:t>…»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№10</a:t>
            </a:r>
            <a:endParaRPr lang="ru-RU" dirty="0"/>
          </a:p>
        </p:txBody>
      </p:sp>
      <p:pic>
        <p:nvPicPr>
          <p:cNvPr id="1026" name="Picture 2" descr="C:\Users\Вика\Desktop\rostopc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1373138" cy="1691706"/>
          </a:xfrm>
          <a:prstGeom prst="rect">
            <a:avLst/>
          </a:prstGeom>
          <a:noFill/>
        </p:spPr>
      </p:pic>
      <p:pic>
        <p:nvPicPr>
          <p:cNvPr id="1028" name="Picture 4" descr="C:\Users\Вика\Desktop\bagration_pe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1478657" cy="189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</a:t>
            </a:r>
            <a:r>
              <a:rPr lang="ru-RU" dirty="0" smtClean="0"/>
              <a:t>№11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/>
              <a:t>Назовите имя этого </a:t>
            </a:r>
            <a:r>
              <a:rPr lang="ru-RU" sz="4800" dirty="0" smtClean="0"/>
              <a:t>человека и чем он стал знаменит?</a:t>
            </a:r>
            <a:endParaRPr lang="ru-RU" sz="4800" dirty="0"/>
          </a:p>
        </p:txBody>
      </p:sp>
      <p:pic>
        <p:nvPicPr>
          <p:cNvPr id="6" name="Содержимое 5" descr="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4637" y="1772816"/>
            <a:ext cx="4046370" cy="44644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Вопрос </a:t>
            </a:r>
            <a:r>
              <a:rPr lang="ru-RU" dirty="0" smtClean="0"/>
              <a:t>№12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Кому принадлежат эти строки?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Псари кричат:</a:t>
            </a:r>
          </a:p>
          <a:p>
            <a:pPr algn="ctr">
              <a:buNone/>
            </a:pPr>
            <a:r>
              <a:rPr lang="ru-RU" dirty="0" smtClean="0"/>
              <a:t> «Ахти, ребята, вор!»</a:t>
            </a:r>
            <a:br>
              <a:rPr lang="ru-RU" dirty="0" smtClean="0"/>
            </a:br>
            <a:r>
              <a:rPr lang="ru-RU" dirty="0" smtClean="0"/>
              <a:t>И вмиг ворота на запор;</a:t>
            </a:r>
            <a:br>
              <a:rPr lang="ru-RU" dirty="0" smtClean="0"/>
            </a:br>
            <a:r>
              <a:rPr lang="ru-RU" dirty="0" smtClean="0"/>
              <a:t>В минуту псарня стала адом.</a:t>
            </a:r>
            <a:br>
              <a:rPr lang="ru-RU" dirty="0" smtClean="0"/>
            </a:br>
            <a:r>
              <a:rPr lang="ru-RU" dirty="0" smtClean="0"/>
              <a:t>Бегут: иной с дубьем,</a:t>
            </a:r>
            <a:br>
              <a:rPr lang="ru-RU" dirty="0" smtClean="0"/>
            </a:br>
            <a:r>
              <a:rPr lang="ru-RU" dirty="0" smtClean="0"/>
              <a:t>Иной с ружьем.</a:t>
            </a:r>
            <a:br>
              <a:rPr lang="ru-RU" dirty="0" smtClean="0"/>
            </a:br>
            <a:r>
              <a:rPr lang="ru-RU" dirty="0" smtClean="0"/>
              <a:t>Огня! — кричат,— огня!»</a:t>
            </a:r>
            <a:br>
              <a:rPr lang="ru-RU" dirty="0" smtClean="0"/>
            </a:br>
            <a:r>
              <a:rPr lang="ru-RU" dirty="0" smtClean="0"/>
              <a:t>Пришли с огнем.</a:t>
            </a:r>
            <a:br>
              <a:rPr lang="ru-RU" dirty="0" smtClean="0"/>
            </a:br>
            <a:r>
              <a:rPr lang="ru-RU" dirty="0" smtClean="0"/>
              <a:t>Мой Волк сидит, прижавшись в угол задом.</a:t>
            </a:r>
            <a:br>
              <a:rPr lang="ru-RU" dirty="0" smtClean="0"/>
            </a:br>
            <a:r>
              <a:rPr lang="ru-RU" dirty="0" smtClean="0"/>
              <a:t>Зубами щелкая и </a:t>
            </a:r>
            <a:r>
              <a:rPr lang="ru-RU" dirty="0" err="1" smtClean="0"/>
              <a:t>ощетиня</a:t>
            </a:r>
            <a:r>
              <a:rPr lang="ru-RU" dirty="0" smtClean="0"/>
              <a:t> шерсть,</a:t>
            </a:r>
            <a:br>
              <a:rPr lang="ru-RU" dirty="0" smtClean="0"/>
            </a:br>
            <a:r>
              <a:rPr lang="ru-RU" dirty="0" smtClean="0"/>
              <a:t>Глазами, кажется, хотел бы всех он съесть;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Сколько по времени длилось Бородинское сражение?</a:t>
            </a:r>
            <a:endParaRPr lang="ru-RU" sz="5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№14</a:t>
            </a:r>
            <a:endParaRPr lang="ru-RU" dirty="0"/>
          </a:p>
        </p:txBody>
      </p:sp>
      <p:pic>
        <p:nvPicPr>
          <p:cNvPr id="6" name="Содержимое 5" descr="a767abda093c42e58fa71c4500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916832"/>
            <a:ext cx="4503761" cy="36004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Когда и где первоначально была открыта Бородинская панорама?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 Под командованием какого генерала находилась самая большая армия российских войск? 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Где стоит этот памятный столп? Назовите город?</a:t>
            </a:r>
          </a:p>
          <a:p>
            <a:pPr algn="ctr">
              <a:buNone/>
            </a:pPr>
            <a:r>
              <a:rPr lang="ru-RU" dirty="0" smtClean="0"/>
              <a:t>«Александрийский Столп» был возведен в 1834 г. архитектором Огюстом </a:t>
            </a:r>
            <a:r>
              <a:rPr lang="ru-RU" dirty="0" err="1" smtClean="0"/>
              <a:t>Ришаром</a:t>
            </a:r>
            <a:r>
              <a:rPr lang="ru-RU" dirty="0" smtClean="0"/>
              <a:t> </a:t>
            </a:r>
            <a:r>
              <a:rPr lang="ru-RU" dirty="0" err="1" smtClean="0"/>
              <a:t>Монфераном</a:t>
            </a:r>
            <a:r>
              <a:rPr lang="ru-RU" dirty="0" smtClean="0"/>
              <a:t> по заказу Императора Николая I в память о победе его старшего брата - Императора Александра I над Наполеоном. Венчает колонну скульптура работы Орловского, изображающая позолоченного ангела с лицом Императора Александра I. В левой руке ангел держит крест, а правую воздевает к небу.</a:t>
            </a:r>
          </a:p>
          <a:p>
            <a:pPr algn="just">
              <a:buNone/>
            </a:pPr>
            <a:r>
              <a:rPr lang="ru-RU" dirty="0" smtClean="0"/>
              <a:t>Александровская колонна является чудом инженерного расчета - вот уже более 150 лет она стоит ничем не закрепленная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dirty="0" smtClean="0"/>
              <a:t>Когда произошла переправа Наполеоновских войск через реку Неман, чем характеризуется это событие?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dirty="0" smtClean="0"/>
              <a:t>Сколько </a:t>
            </a:r>
            <a:r>
              <a:rPr lang="ru-RU" sz="6600" dirty="0" smtClean="0"/>
              <a:t>дней горела Москва?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 зовут этого человека  и при каком событии он отличился ? 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№3</a:t>
            </a:r>
            <a:endParaRPr lang="ru-RU" dirty="0"/>
          </a:p>
        </p:txBody>
      </p:sp>
      <p:pic>
        <p:nvPicPr>
          <p:cNvPr id="4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38122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Назовите дату когда произошло Бородинское сражение ?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Кому принадлежат эти строки?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Вот смерклось. Были все готовы</a:t>
            </a:r>
          </a:p>
          <a:p>
            <a:pPr algn="ctr">
              <a:buNone/>
            </a:pPr>
            <a:r>
              <a:rPr lang="ru-RU" dirty="0" smtClean="0"/>
              <a:t>Заутра бой затеять новый</a:t>
            </a:r>
            <a:br>
              <a:rPr lang="ru-RU" dirty="0" smtClean="0"/>
            </a:br>
            <a:r>
              <a:rPr lang="ru-RU" dirty="0" smtClean="0"/>
              <a:t>И до конца стоять...</a:t>
            </a:r>
          </a:p>
          <a:p>
            <a:pPr algn="ctr">
              <a:buNone/>
            </a:pPr>
            <a:r>
              <a:rPr lang="ru-RU" dirty="0" smtClean="0"/>
              <a:t>Вот затрещали барабаны —</a:t>
            </a:r>
          </a:p>
          <a:p>
            <a:pPr algn="ctr">
              <a:buNone/>
            </a:pPr>
            <a:r>
              <a:rPr lang="ru-RU" dirty="0" smtClean="0"/>
              <a:t>И отступили </a:t>
            </a:r>
            <a:r>
              <a:rPr lang="ru-RU" dirty="0" err="1" smtClean="0"/>
              <a:t>басурманы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Тогда считать мы стали раны,</a:t>
            </a:r>
          </a:p>
          <a:p>
            <a:pPr algn="ctr">
              <a:buNone/>
            </a:pPr>
            <a:r>
              <a:rPr lang="ru-RU" dirty="0" smtClean="0"/>
              <a:t>        Товарищей считать.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В честь чего был воздвигнут оригинал представленного храма?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№6</a:t>
            </a:r>
            <a:endParaRPr lang="ru-RU" dirty="0"/>
          </a:p>
        </p:txBody>
      </p:sp>
      <p:pic>
        <p:nvPicPr>
          <p:cNvPr id="4" name="Рисунок 3" descr="http://romanian.ruvr.ru/data/403/126/1235/hr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634508" cy="38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№7</a:t>
            </a:r>
            <a:endParaRPr lang="ru-RU" dirty="0"/>
          </a:p>
        </p:txBody>
      </p:sp>
      <p:pic>
        <p:nvPicPr>
          <p:cNvPr id="4" name="Содержимое 3" descr="C:\Documents and Settings\User\Мои документы\57158471_Staraya_gvardiya_peshie_grenaderuy_1_i_2_polk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141277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Гренадеры!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564904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Почему эти отборные </a:t>
            </a:r>
          </a:p>
          <a:p>
            <a:pPr algn="ctr"/>
            <a:r>
              <a:rPr lang="ru-RU" sz="2800" dirty="0" smtClean="0"/>
              <a:t>части пехоты или </a:t>
            </a:r>
          </a:p>
          <a:p>
            <a:pPr algn="ctr"/>
            <a:r>
              <a:rPr lang="ru-RU" sz="2800" dirty="0" smtClean="0"/>
              <a:t>кавалерии получили </a:t>
            </a:r>
          </a:p>
          <a:p>
            <a:pPr algn="ctr"/>
            <a:r>
              <a:rPr lang="ru-RU" sz="2800" dirty="0" smtClean="0"/>
              <a:t>такое название?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Кому принадлежат следующие строки?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Что </a:t>
            </a:r>
            <a:r>
              <a:rPr lang="ru-RU" dirty="0" smtClean="0"/>
              <a:t>ж в сердце чувствую тоску</a:t>
            </a:r>
            <a:br>
              <a:rPr lang="ru-RU" dirty="0" smtClean="0"/>
            </a:br>
            <a:r>
              <a:rPr lang="ru-RU" dirty="0" smtClean="0"/>
              <a:t>И грусть в душе моей </a:t>
            </a:r>
            <a:r>
              <a:rPr lang="ru-RU" dirty="0" err="1" smtClean="0"/>
              <a:t>смертельну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err="1" smtClean="0"/>
              <a:t>Разрушенну</a:t>
            </a:r>
            <a:r>
              <a:rPr lang="ru-RU" dirty="0" smtClean="0"/>
              <a:t> и </a:t>
            </a:r>
            <a:r>
              <a:rPr lang="ru-RU" dirty="0" err="1" smtClean="0"/>
              <a:t>обагренну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 пеплом в дыме зрю Москву,</a:t>
            </a:r>
            <a:br>
              <a:rPr lang="ru-RU" dirty="0" smtClean="0"/>
            </a:br>
            <a:r>
              <a:rPr lang="ru-RU" dirty="0" smtClean="0"/>
              <a:t>О страх! о скорбь! Но свет с </a:t>
            </a:r>
            <a:r>
              <a:rPr lang="ru-RU" dirty="0" err="1" smtClean="0"/>
              <a:t>эмпира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Объял мой дух,—отблещет лира;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 №8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449</TotalTime>
  <Words>560</Words>
  <Application>Microsoft Office PowerPoint</Application>
  <PresentationFormat>Экран (4:3)</PresentationFormat>
  <Paragraphs>114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Отечественная война 1812 года</vt:lpstr>
      <vt:lpstr>1 раунд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  <vt:lpstr>Вопрос №9</vt:lpstr>
      <vt:lpstr>Вопрос №10</vt:lpstr>
      <vt:lpstr>Вопрос №11</vt:lpstr>
      <vt:lpstr>Дополнительный вопрос</vt:lpstr>
      <vt:lpstr>Дополнительный вопрос</vt:lpstr>
      <vt:lpstr>Раунд 2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  <vt:lpstr>Вопрос №9</vt:lpstr>
      <vt:lpstr>Вопрос №10</vt:lpstr>
      <vt:lpstr>Вопрос №11</vt:lpstr>
      <vt:lpstr>Вопрос №12</vt:lpstr>
      <vt:lpstr>Вопрос №13</vt:lpstr>
      <vt:lpstr>Вопрос №14</vt:lpstr>
      <vt:lpstr>Вопрос №15</vt:lpstr>
      <vt:lpstr>Вопрос №16</vt:lpstr>
      <vt:lpstr>Вопрос №17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1812 года</dc:title>
  <dc:creator>hpProbook8</dc:creator>
  <cp:lastModifiedBy>Вика</cp:lastModifiedBy>
  <cp:revision>45</cp:revision>
  <dcterms:created xsi:type="dcterms:W3CDTF">2012-03-12T13:50:56Z</dcterms:created>
  <dcterms:modified xsi:type="dcterms:W3CDTF">2012-03-14T18:58:06Z</dcterms:modified>
</cp:coreProperties>
</file>