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405" autoAdjust="0"/>
    <p:restoredTop sz="94660"/>
  </p:normalViewPr>
  <p:slideViewPr>
    <p:cSldViewPr>
      <p:cViewPr varScale="1">
        <p:scale>
          <a:sx n="83" d="100"/>
          <a:sy n="8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A56E-4E09-48B6-BA67-FDB46B28C6B8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14F7-79DD-40D4-B7A1-EFEB268E7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A56E-4E09-48B6-BA67-FDB46B28C6B8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14F7-79DD-40D4-B7A1-EFEB268E7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A56E-4E09-48B6-BA67-FDB46B28C6B8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14F7-79DD-40D4-B7A1-EFEB268E7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A56E-4E09-48B6-BA67-FDB46B28C6B8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14F7-79DD-40D4-B7A1-EFEB268E7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A56E-4E09-48B6-BA67-FDB46B28C6B8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14F7-79DD-40D4-B7A1-EFEB268E7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A56E-4E09-48B6-BA67-FDB46B28C6B8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14F7-79DD-40D4-B7A1-EFEB268E7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A56E-4E09-48B6-BA67-FDB46B28C6B8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14F7-79DD-40D4-B7A1-EFEB268E7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A56E-4E09-48B6-BA67-FDB46B28C6B8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14F7-79DD-40D4-B7A1-EFEB268E7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A56E-4E09-48B6-BA67-FDB46B28C6B8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14F7-79DD-40D4-B7A1-EFEB268E7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A56E-4E09-48B6-BA67-FDB46B28C6B8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14F7-79DD-40D4-B7A1-EFEB268E7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A56E-4E09-48B6-BA67-FDB46B28C6B8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89514F7-79DD-40D4-B7A1-EFEB268E7E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A5A56E-4E09-48B6-BA67-FDB46B28C6B8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9514F7-79DD-40D4-B7A1-EFEB268E7EE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000240"/>
            <a:ext cx="9144000" cy="2328866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88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Одежда народов Якутии</a:t>
            </a:r>
            <a:endParaRPr lang="ru-RU" sz="88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2000"/>
            <a:ext cx="6477000" cy="5943600"/>
          </a:xfrm>
        </p:spPr>
        <p:txBody>
          <a:bodyPr>
            <a:normAutofit fontScale="85000"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Одежда юкагиров</a:t>
            </a:r>
          </a:p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Главная отличительная черта юкагирской одежды — скромный, тёмный колорит, отсутствие броских красок.</a:t>
            </a:r>
          </a:p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Зимняя мужская юкагирская шуба представляет собой глухую парку, мехом внутрь, слегка расширенную книзу,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колоколообразную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отделанную по подолу широкой аппликационной каймой из двух красных и одной синей полосами.</a:t>
            </a:r>
          </a:p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Женская одежда, распашная, тёмная, мехом наружу, имеет вид пальто, также расширяющегося книзу,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колоколообразного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полы которого оторочены красной тканью. По подолу проходит широкая кайма, посредине которой всегда аппликационная красная полоса с белой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камусной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выпушкой.  </a:t>
            </a:r>
          </a:p>
          <a:p>
            <a:pPr>
              <a:buNone/>
            </a:pP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Содержимое 3" descr="C:\Documents and Settings\Администратор\Рабочий стол\фото к проектам\Якуты2.JPG"/>
          <p:cNvPicPr>
            <a:picLocks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77000" y="990600"/>
            <a:ext cx="2231753" cy="43894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123\Рабочий стол\DSC040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2921000" cy="4038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7" name="Picture 3" descr="C:\Documents and Settings\123\Рабочий стол\DSC0420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00430" y="285728"/>
            <a:ext cx="5468975" cy="37862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8" name="Picture 4" descr="C:\Documents and Settings\123\Рабочий стол\img.php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58" y="4429132"/>
            <a:ext cx="2714644" cy="227706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30" name="Picture 6" descr="C:\Documents and Settings\123\Рабочий стол\image08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0" y="4429132"/>
            <a:ext cx="5072098" cy="21737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КИТ\Рабочий стол\DSC0554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571480"/>
            <a:ext cx="2657475" cy="6096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9" name="Picture 5" descr="C:\Documents and Settings\КИТ\Рабочий стол\DSC0556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58016" y="714356"/>
            <a:ext cx="2061768" cy="33575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7" name="Picture 3" descr="C:\Documents and Settings\КИТ\Рабочий стол\DSC0556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0628" y="3429000"/>
            <a:ext cx="2215749" cy="31432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6" name="Picture 2" descr="C:\Documents and Settings\КИТ\Рабочий стол\DSC05567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14678" y="642919"/>
            <a:ext cx="2286016" cy="31445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Администратор\Рабочий стол\фото к проектам\верхняя одежда\DSC0402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0"/>
            <a:ext cx="4714908" cy="685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123\Рабочий стол\холода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0"/>
            <a:ext cx="3878036" cy="685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КИТ\Рабочий стол\Картинки к Олонхо 00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86446" y="857232"/>
            <a:ext cx="3049761" cy="39290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6" name="Picture 2" descr="C:\Documents and Settings\123\Рабочий стол\Олонхо 00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857232"/>
            <a:ext cx="3023280" cy="32147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" name="Picture 2" descr="C:\Documents and Settings\123\Рабочий стол\Орнаменты\51b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357554" y="3143248"/>
            <a:ext cx="2381250" cy="3505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762000"/>
            <a:ext cx="5186378" cy="6096000"/>
          </a:xfrm>
        </p:spPr>
        <p:txBody>
          <a:bodyPr>
            <a:normAutofit fontScale="92500"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Одежда эвенов</a:t>
            </a:r>
          </a:p>
          <a:p>
            <a:pPr algn="ctr"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Эвенская женская одежда имеет  вид кафтана без воротника, с зауженной талией и со сборками сзади. Шьётся она из оленьей шкуры или из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неблюя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мехом вверх и обильно украшается цветными каймами с применением вышивки бисером, подшейным волосом оленя или лося, продержкой ремешков, аппликацией из цветной замши. Вся одежда выдержана в тёплой, золотисто-коричневой гамме.</a:t>
            </a:r>
          </a:p>
          <a:p>
            <a:pPr algn="ctr"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1" name="Picture 3" descr="F:\Одежда народов Якутии ИРЫ\Одежда якутов\DSC0555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1071546"/>
            <a:ext cx="1945052" cy="45005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52" name="Picture 4" descr="F:\Одежда народов Якутии ИРЫ\Одежда якутов\DSC0555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72330" y="2428868"/>
            <a:ext cx="1894685" cy="41910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3174" y="785794"/>
            <a:ext cx="6257940" cy="5562600"/>
          </a:xfrm>
        </p:spPr>
        <p:txBody>
          <a:bodyPr>
            <a:normAutofit fontScale="92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Одежда долган</a:t>
            </a:r>
          </a:p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Характерная мужская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одежд</a:t>
            </a:r>
            <a:r>
              <a:rPr lang="ru-RU" sz="17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1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ДОЛГАН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имеет  несколько своеобразных разновидностей,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полупрямого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покроя, сшитых из длинношерстных оленьих шкур. Так же как и все верхние женские одежды, они отлично сохраняют тепло и удобны в работе в тундре.</a:t>
            </a:r>
          </a:p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Долганские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мастерицы шьют для мужчин праздничную верхнюю одежду, приталенную и сильно расклешенную  к низу. Она бывает короткой (до колен) и длинной,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присборенной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сзади. К верхним одеждам шьют соответствующие головные уборы. 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F:\Одежда народов Якутии 1\Одежда якутов\Копия DSC055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714356"/>
            <a:ext cx="2463800" cy="584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5715000" cy="5562600"/>
          </a:xfrm>
        </p:spPr>
        <p:txBody>
          <a:bodyPr>
            <a:normAutofit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Одежда чукчей. </a:t>
            </a:r>
          </a:p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Традиционная одежда чукчей представляет собой глухую кухлянку и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камлею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из оленьей шкуры, характерные для всех арктических народов мира. Семантику ее декора определил культ природы. Одежда мужчин плотно прилегает к телу, что помогает сохранять тепло. Чукчи защищают голову малахаями, поверх  которых надевают капюшон.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G:\39124861615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1071546"/>
            <a:ext cx="3095647" cy="46434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idx="1"/>
          </p:nvPr>
        </p:nvSpPr>
        <p:spPr>
          <a:xfrm>
            <a:off x="2362200" y="762000"/>
            <a:ext cx="6324600" cy="5562600"/>
          </a:xfrm>
        </p:spPr>
        <p:txBody>
          <a:bodyPr>
            <a:normAutofit fontScale="92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Одежда эвенков</a:t>
            </a:r>
          </a:p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Самой распространенной одеждой у всех групп эвенков была так называемая "парка". Носили ее как мужчины, так и женщины. Шили ее из оленьих шкур. Меховая парка не имела никаких украшений; одежду из сукна украшали аппликацией в виде полосок ткани и рядов медных пуговиц.</a:t>
            </a:r>
          </a:p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Женская одежда была отрезная и по поясу собиралась в сборки, представляя собой как бы кофту с юбкой.</a:t>
            </a: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Picture 2" descr="G:\Изображение 02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1371600"/>
            <a:ext cx="2263675" cy="4495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137</TotalTime>
  <Words>366</Words>
  <Application>Microsoft Office PowerPoint</Application>
  <PresentationFormat>Экран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Одежда народов Якутии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Unknown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Одежда народов Якутии</dc:title>
  <dc:creator>Noname</dc:creator>
  <cp:lastModifiedBy>comp23</cp:lastModifiedBy>
  <cp:revision>17</cp:revision>
  <dcterms:created xsi:type="dcterms:W3CDTF">2011-01-26T05:14:55Z</dcterms:created>
  <dcterms:modified xsi:type="dcterms:W3CDTF">2012-03-12T08:11:52Z</dcterms:modified>
</cp:coreProperties>
</file>