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7" r:id="rId5"/>
    <p:sldId id="271" r:id="rId6"/>
    <p:sldId id="272" r:id="rId7"/>
    <p:sldId id="259" r:id="rId8"/>
    <p:sldId id="266" r:id="rId9"/>
    <p:sldId id="262" r:id="rId10"/>
    <p:sldId id="263" r:id="rId11"/>
    <p:sldId id="273" r:id="rId12"/>
    <p:sldId id="274" r:id="rId13"/>
    <p:sldId id="27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F8B2EE-A79B-4AC8-BEB4-63C82346043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8D3C75-3D39-4F02-AEFB-30B3BE47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SV\Pictures\ка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967334"/>
            <a:ext cx="8143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B050"/>
                </a:solidFill>
                <a:effectLst/>
              </a:rPr>
              <a:t>Кабардинцы</a:t>
            </a:r>
            <a:endParaRPr lang="ru-RU" sz="88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SV\Pictures\каб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476989" cy="414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OSV\Pictures\старей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998132"/>
            <a:ext cx="6000792" cy="3640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V\Pictures\г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401759" cy="2934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E:\гостеприимство кабардинц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4981926" cy="3524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Леночка\Мои документы\Мои рисунки\КАВКАЗ\risunok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13" b="9795"/>
          <a:stretch>
            <a:fillRect/>
          </a:stretch>
        </p:blipFill>
        <p:spPr bwMode="auto">
          <a:xfrm>
            <a:off x="357158" y="428604"/>
            <a:ext cx="5286411" cy="3274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Леночка\Мои документы\ПРОЕКТЫ\Костюм\Национальный костюм\Национальные костюмы\26-28g.gif"/>
          <p:cNvPicPr>
            <a:picLocks noChangeAspect="1" noChangeArrowheads="1"/>
          </p:cNvPicPr>
          <p:nvPr/>
        </p:nvPicPr>
        <p:blipFill>
          <a:blip r:embed="rId3" cstate="print"/>
          <a:srcRect l="3703" t="2779" r="16667" b="51389"/>
          <a:stretch>
            <a:fillRect/>
          </a:stretch>
        </p:blipFill>
        <p:spPr bwMode="auto">
          <a:xfrm>
            <a:off x="4071934" y="3000372"/>
            <a:ext cx="4775526" cy="3665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Леночка\Мои документы\ПРОЕКТЫ\Костюм\Национальный костюм\Национальные костюмы\42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28662" y="455840"/>
            <a:ext cx="7500990" cy="618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V\Pictures\каб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V\Pictures\каб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176"/>
            <a:ext cx="9144000" cy="689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V\Pictures\каб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0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SV\Pictures\конь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2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SV\Pictures\каб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929618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h6.ggpht.com/Kazagrandy/SNuAmSmZvXI/AAAAAAAAHWI/GNSttdvgMag/s800/%D0%9A%D0%B0%D0%B1%D0%B0%D1%80%D0%B4%D0%B8%D0%BD%D1%81%D0%BA%D0%B0%D1%8F%20%D0%BA%D0%BE%D0%BD%D0%BD%D0%B0%D1%8F%20%D0%B4%D0%B8%D0%B2%D0%B8%D0%B7%D0%B8%D1%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SV\Pictures\каб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1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OSV</dc:creator>
  <cp:lastModifiedBy>OSV</cp:lastModifiedBy>
  <cp:revision>13</cp:revision>
  <dcterms:created xsi:type="dcterms:W3CDTF">2012-11-14T12:01:37Z</dcterms:created>
  <dcterms:modified xsi:type="dcterms:W3CDTF">2012-11-22T15:39:41Z</dcterms:modified>
</cp:coreProperties>
</file>