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9" r:id="rId3"/>
    <p:sldId id="259" r:id="rId4"/>
    <p:sldId id="265" r:id="rId5"/>
    <p:sldId id="264" r:id="rId6"/>
    <p:sldId id="266" r:id="rId7"/>
    <p:sldId id="263" r:id="rId8"/>
    <p:sldId id="270" r:id="rId9"/>
    <p:sldId id="260" r:id="rId10"/>
    <p:sldId id="261" r:id="rId11"/>
    <p:sldId id="262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8875-D196-43EF-8869-5C7146B8729B}" type="datetimeFigureOut">
              <a:rPr lang="ru-RU" smtClean="0"/>
              <a:pPr/>
              <a:t>04.12.2010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DF9E4-AD2D-4BE1-B72A-03E8AFAA0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8875-D196-43EF-8869-5C7146B8729B}" type="datetimeFigureOut">
              <a:rPr lang="ru-RU" smtClean="0"/>
              <a:pPr/>
              <a:t>04.12.2010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DF9E4-AD2D-4BE1-B72A-03E8AFAA0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8875-D196-43EF-8869-5C7146B8729B}" type="datetimeFigureOut">
              <a:rPr lang="ru-RU" smtClean="0"/>
              <a:pPr/>
              <a:t>04.12.2010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DF9E4-AD2D-4BE1-B72A-03E8AFAA0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8875-D196-43EF-8869-5C7146B8729B}" type="datetimeFigureOut">
              <a:rPr lang="ru-RU" smtClean="0"/>
              <a:pPr/>
              <a:t>04.12.2010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DF9E4-AD2D-4BE1-B72A-03E8AFAA0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8875-D196-43EF-8869-5C7146B8729B}" type="datetimeFigureOut">
              <a:rPr lang="ru-RU" smtClean="0"/>
              <a:pPr/>
              <a:t>04.12.2010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DF9E4-AD2D-4BE1-B72A-03E8AFAA0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8875-D196-43EF-8869-5C7146B8729B}" type="datetimeFigureOut">
              <a:rPr lang="ru-RU" smtClean="0"/>
              <a:pPr/>
              <a:t>04.12.2010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DF9E4-AD2D-4BE1-B72A-03E8AFAA0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8875-D196-43EF-8869-5C7146B8729B}" type="datetimeFigureOut">
              <a:rPr lang="ru-RU" smtClean="0"/>
              <a:pPr/>
              <a:t>04.12.2010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DF9E4-AD2D-4BE1-B72A-03E8AFAA0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8875-D196-43EF-8869-5C7146B8729B}" type="datetimeFigureOut">
              <a:rPr lang="ru-RU" smtClean="0"/>
              <a:pPr/>
              <a:t>04.12.2010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DF9E4-AD2D-4BE1-B72A-03E8AFAA0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8875-D196-43EF-8869-5C7146B8729B}" type="datetimeFigureOut">
              <a:rPr lang="ru-RU" smtClean="0"/>
              <a:pPr/>
              <a:t>04.12.2010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DF9E4-AD2D-4BE1-B72A-03E8AFAA0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8875-D196-43EF-8869-5C7146B8729B}" type="datetimeFigureOut">
              <a:rPr lang="ru-RU" smtClean="0"/>
              <a:pPr/>
              <a:t>04.12.2010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DF9E4-AD2D-4BE1-B72A-03E8AFAA0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8875-D196-43EF-8869-5C7146B8729B}" type="datetimeFigureOut">
              <a:rPr lang="ru-RU" smtClean="0"/>
              <a:pPr/>
              <a:t>04.12.2010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DF9E4-AD2D-4BE1-B72A-03E8AFAA0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38875-D196-43EF-8869-5C7146B8729B}" type="datetimeFigureOut">
              <a:rPr lang="ru-RU" smtClean="0"/>
              <a:pPr/>
              <a:t>04.12.2010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DF9E4-AD2D-4BE1-B72A-03E8AFAA0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&#1058;&#1072;&#1073;&#1083;&#1080;&#1094;&#1072;%20&#1091;&#1084;&#1085;&#1086;&#1078;&#1077;&#1085;&#1080;&#1103;/multy&#1054;&#1073;&#1091;&#1095;&#1077;&#1085;&#1080;&#1077;%20&#1090;&#1072;&#1073;&#1083;&#1080;&#1094;&#1077;%20&#1091;&#1084;&#1085;&#1086;&#1078;&#1077;&#1085;&#1080;&#1103;.ex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1571635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Математический КВН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для 9 классов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857496"/>
            <a:ext cx="9144000" cy="2781304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О! Математика земная, гордись               </a:t>
            </a:r>
          </a:p>
          <a:p>
            <a:pPr algn="l"/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 прекрасная собой.</a:t>
            </a:r>
            <a:b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Ты всем наукам мать родная и дорожат </a:t>
            </a:r>
          </a:p>
          <a:p>
            <a:pPr algn="l"/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                они тобой.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11" descr="teach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72657">
            <a:off x="507091" y="975555"/>
            <a:ext cx="1981200" cy="163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957" t="26201" r="22220" b="20133"/>
          <a:stretch>
            <a:fillRect/>
          </a:stretch>
        </p:blipFill>
        <p:spPr bwMode="auto">
          <a:xfrm>
            <a:off x="0" y="-1"/>
            <a:ext cx="8929718" cy="674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71435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Реши задачу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0690" t="39253" r="35172" b="14924"/>
          <a:stretch>
            <a:fillRect/>
          </a:stretch>
        </p:blipFill>
        <p:spPr bwMode="auto">
          <a:xfrm>
            <a:off x="0" y="714356"/>
            <a:ext cx="9144000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Спасибо за внимание!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Всем успехов в учебе!</a:t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8" descr="ctl3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428868"/>
            <a:ext cx="5370493" cy="2958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9001156" cy="5054617"/>
          </a:xfrm>
        </p:spPr>
        <p:txBody>
          <a:bodyPr/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Команда  «Эрудиты»</a:t>
            </a:r>
          </a:p>
          <a:p>
            <a:pPr>
              <a:buNone/>
            </a:pPr>
            <a:endParaRPr lang="ru-RU" dirty="0"/>
          </a:p>
          <a:p>
            <a:endParaRPr lang="ru-RU" dirty="0" smtClean="0"/>
          </a:p>
          <a:p>
            <a:r>
              <a:rPr lang="ru-RU" sz="5400" b="1" dirty="0" smtClean="0">
                <a:solidFill>
                  <a:srgbClr val="00B050"/>
                </a:solidFill>
              </a:rPr>
              <a:t>Команда  «Мыслители»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715148"/>
          </a:xfrm>
        </p:spPr>
        <p:txBody>
          <a:bodyPr numCol="3">
            <a:noAutofit/>
          </a:bodyPr>
          <a:lstStyle/>
          <a:p>
            <a:pPr algn="l"/>
            <a:endParaRPr lang="ru-RU" sz="2400" b="1" dirty="0" smtClean="0"/>
          </a:p>
          <a:p>
            <a:pPr algn="l"/>
            <a:endParaRPr lang="ru-RU" sz="2400" b="1" dirty="0" smtClean="0"/>
          </a:p>
          <a:p>
            <a:pPr algn="l"/>
            <a:endParaRPr lang="ru-RU" sz="2400" b="1" dirty="0" smtClean="0"/>
          </a:p>
          <a:p>
            <a:pPr algn="l"/>
            <a:endParaRPr lang="ru-RU" sz="2400" b="1" dirty="0" smtClean="0"/>
          </a:p>
          <a:p>
            <a:pPr algn="l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1.Чтоб водить корабли ,</a:t>
            </a:r>
          </a:p>
          <a:p>
            <a:pPr algn="l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Чтобы в небо взлететь   </a:t>
            </a:r>
          </a:p>
          <a:p>
            <a:pPr algn="l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Надо многое знать ,</a:t>
            </a:r>
          </a:p>
          <a:p>
            <a:pPr algn="l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И при этом ,  и при этом ,</a:t>
            </a:r>
          </a:p>
          <a:p>
            <a:pPr algn="l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Вы заметьте-ка ,</a:t>
            </a:r>
          </a:p>
          <a:p>
            <a:pPr algn="l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Очень важная наука</a:t>
            </a:r>
          </a:p>
          <a:p>
            <a:pPr algn="l"/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Ма-те-ма-ти-ка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!</a:t>
            </a:r>
          </a:p>
          <a:p>
            <a:pPr algn="l"/>
            <a:r>
              <a:rPr lang="ru-RU" sz="2400" b="1" dirty="0" smtClean="0"/>
              <a:t> </a:t>
            </a:r>
          </a:p>
          <a:p>
            <a:pPr algn="l"/>
            <a:endParaRPr lang="ru-RU" sz="2400" b="1" dirty="0" smtClean="0"/>
          </a:p>
          <a:p>
            <a:pPr algn="l"/>
            <a:endParaRPr lang="ru-RU" sz="2400" b="1" dirty="0"/>
          </a:p>
          <a:p>
            <a:pPr algn="l"/>
            <a:endParaRPr lang="ru-RU" sz="2400" b="1" dirty="0" smtClean="0"/>
          </a:p>
          <a:p>
            <a:pPr algn="l"/>
            <a:endParaRPr lang="ru-RU" sz="2400" b="1" dirty="0"/>
          </a:p>
          <a:p>
            <a:pPr algn="l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Гимн  математике</a:t>
            </a:r>
          </a:p>
          <a:p>
            <a:pPr algn="l"/>
            <a:endParaRPr lang="ru-RU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l"/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00B050"/>
                </a:solidFill>
              </a:rPr>
              <a:t>2. Почему корабли </a:t>
            </a:r>
          </a:p>
          <a:p>
            <a:pPr algn="l"/>
            <a:r>
              <a:rPr lang="ru-RU" sz="2400" b="1" dirty="0" smtClean="0">
                <a:solidFill>
                  <a:srgbClr val="00B050"/>
                </a:solidFill>
              </a:rPr>
              <a:t>  Не садятся на мель ,</a:t>
            </a:r>
          </a:p>
          <a:p>
            <a:pPr algn="l"/>
            <a:r>
              <a:rPr lang="ru-RU" sz="2400" b="1" dirty="0" smtClean="0">
                <a:solidFill>
                  <a:srgbClr val="00B050"/>
                </a:solidFill>
              </a:rPr>
              <a:t>  А по курсу идут</a:t>
            </a:r>
          </a:p>
          <a:p>
            <a:pPr algn="l"/>
            <a:r>
              <a:rPr lang="ru-RU" sz="2400" b="1" dirty="0" smtClean="0">
                <a:solidFill>
                  <a:srgbClr val="00B050"/>
                </a:solidFill>
              </a:rPr>
              <a:t>  Сквозь туман и              метель ?</a:t>
            </a:r>
          </a:p>
          <a:p>
            <a:pPr algn="l"/>
            <a:r>
              <a:rPr lang="ru-RU" sz="2400" b="1" dirty="0" smtClean="0">
                <a:solidFill>
                  <a:srgbClr val="00B050"/>
                </a:solidFill>
              </a:rPr>
              <a:t>Потому что,  потому что,</a:t>
            </a:r>
          </a:p>
          <a:p>
            <a:pPr algn="l"/>
            <a:r>
              <a:rPr lang="ru-RU" sz="2400" b="1" dirty="0" smtClean="0">
                <a:solidFill>
                  <a:srgbClr val="00B050"/>
                </a:solidFill>
              </a:rPr>
              <a:t>Вы заметьте-ка ,</a:t>
            </a:r>
          </a:p>
          <a:p>
            <a:pPr algn="l"/>
            <a:r>
              <a:rPr lang="ru-RU" sz="2400" b="1" dirty="0" smtClean="0">
                <a:solidFill>
                  <a:srgbClr val="00B050"/>
                </a:solidFill>
              </a:rPr>
              <a:t>Капитанам помогает</a:t>
            </a:r>
          </a:p>
          <a:p>
            <a:pPr algn="l"/>
            <a:r>
              <a:rPr lang="ru-RU" sz="2400" b="1" dirty="0" err="1" smtClean="0">
                <a:solidFill>
                  <a:srgbClr val="00B050"/>
                </a:solidFill>
              </a:rPr>
              <a:t>Ма-те-ма-ти-ка</a:t>
            </a:r>
            <a:r>
              <a:rPr lang="ru-RU" sz="2400" b="1" dirty="0" smtClean="0">
                <a:solidFill>
                  <a:srgbClr val="00B050"/>
                </a:solidFill>
              </a:rPr>
              <a:t>!</a:t>
            </a:r>
          </a:p>
          <a:p>
            <a:pPr algn="l"/>
            <a:r>
              <a:rPr lang="ru-RU" sz="2400" b="1" dirty="0" smtClean="0"/>
              <a:t> </a:t>
            </a:r>
          </a:p>
          <a:p>
            <a:pPr algn="l"/>
            <a:endParaRPr lang="ru-RU" sz="2400" b="1" dirty="0" smtClean="0"/>
          </a:p>
          <a:p>
            <a:pPr algn="l"/>
            <a:endParaRPr lang="ru-RU" sz="2400" b="1" dirty="0"/>
          </a:p>
          <a:p>
            <a:pPr algn="l"/>
            <a:endParaRPr lang="ru-RU" sz="2400" b="1" dirty="0" smtClean="0"/>
          </a:p>
          <a:p>
            <a:pPr algn="l"/>
            <a:endParaRPr lang="ru-RU" sz="2400" b="1" dirty="0"/>
          </a:p>
          <a:p>
            <a:pPr algn="l"/>
            <a:endParaRPr lang="ru-RU" sz="2400" b="1" dirty="0" smtClean="0"/>
          </a:p>
          <a:p>
            <a:pPr algn="l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3.Чтоб             врачом,  моряком</a:t>
            </a:r>
          </a:p>
          <a:p>
            <a:pPr algn="l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Или лётчиком стать.</a:t>
            </a:r>
          </a:p>
          <a:p>
            <a:pPr algn="l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Надо прежде всего </a:t>
            </a:r>
          </a:p>
          <a:p>
            <a:pPr algn="l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Математику знать.</a:t>
            </a:r>
          </a:p>
          <a:p>
            <a:pPr algn="l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И на свете нет профессий </a:t>
            </a:r>
          </a:p>
          <a:p>
            <a:pPr algn="l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Вы заметьте-ка,</a:t>
            </a:r>
          </a:p>
          <a:p>
            <a:pPr algn="l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Где бы вам не пригодилась</a:t>
            </a:r>
          </a:p>
          <a:p>
            <a:pPr algn="l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Математика!   </a:t>
            </a:r>
          </a:p>
          <a:p>
            <a:pPr algn="l"/>
            <a:r>
              <a:rPr lang="ru-RU" sz="2400" b="1" dirty="0" smtClean="0"/>
              <a:t> </a:t>
            </a:r>
          </a:p>
          <a:p>
            <a:pPr algn="l"/>
            <a:endParaRPr lang="ru-RU" sz="2400" b="1" dirty="0"/>
          </a:p>
        </p:txBody>
      </p:sp>
      <p:pic>
        <p:nvPicPr>
          <p:cNvPr id="4" name="Picture 9" descr="j02921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1817688" cy="1301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Отгадай ребус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31357" t="50041" r="59815" b="41570"/>
          <a:stretch>
            <a:fillRect/>
          </a:stretch>
        </p:blipFill>
        <p:spPr bwMode="auto">
          <a:xfrm>
            <a:off x="928662" y="1428736"/>
            <a:ext cx="6786610" cy="468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7" descr="err_an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857232"/>
            <a:ext cx="2620292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Отгадай ребус 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2220" t="46720" r="67374" b="46996"/>
          <a:stretch>
            <a:fillRect/>
          </a:stretch>
        </p:blipFill>
        <p:spPr bwMode="auto">
          <a:xfrm>
            <a:off x="357158" y="1357298"/>
            <a:ext cx="8132303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 descr="err_an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2620292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Отгадай ребус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1609" t="56605" r="68371" b="34659"/>
          <a:stretch>
            <a:fillRect/>
          </a:stretch>
        </p:blipFill>
        <p:spPr bwMode="auto">
          <a:xfrm>
            <a:off x="285720" y="1643050"/>
            <a:ext cx="850112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7" descr="err_an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2620292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Отгадай ребус 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271" t="37250" r="31059" b="32760"/>
          <a:stretch>
            <a:fillRect/>
          </a:stretch>
        </p:blipFill>
        <p:spPr bwMode="auto">
          <a:xfrm>
            <a:off x="0" y="1285860"/>
            <a:ext cx="905758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 descr="err_an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0"/>
            <a:ext cx="2620292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Улыбающееся лицо 3">
            <a:hlinkClick r:id="rId2" action="ppaction://hlinkfile"/>
          </p:cNvPr>
          <p:cNvSpPr/>
          <p:nvPr/>
        </p:nvSpPr>
        <p:spPr>
          <a:xfrm>
            <a:off x="2000232" y="2214554"/>
            <a:ext cx="1928826" cy="18573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1000131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Какое число лишнее?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0469" t="39939" r="27078" b="21641"/>
          <a:stretch>
            <a:fillRect/>
          </a:stretch>
        </p:blipFill>
        <p:spPr bwMode="auto">
          <a:xfrm>
            <a:off x="0" y="928670"/>
            <a:ext cx="9124794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54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Математический КВН для 9 классов</vt:lpstr>
      <vt:lpstr>Слайд 2</vt:lpstr>
      <vt:lpstr>Слайд 3</vt:lpstr>
      <vt:lpstr>Отгадай ребус </vt:lpstr>
      <vt:lpstr>Отгадай ребус </vt:lpstr>
      <vt:lpstr>Отгадай ребус </vt:lpstr>
      <vt:lpstr>Отгадай ребус </vt:lpstr>
      <vt:lpstr>Слайд 8</vt:lpstr>
      <vt:lpstr>Какое число лишнее?</vt:lpstr>
      <vt:lpstr>Слайд 10</vt:lpstr>
      <vt:lpstr>Реши задачу</vt:lpstr>
      <vt:lpstr>Спасибо за внимание! Всем успехов в учебе!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</cp:revision>
  <dcterms:created xsi:type="dcterms:W3CDTF">2010-12-03T18:38:28Z</dcterms:created>
  <dcterms:modified xsi:type="dcterms:W3CDTF">2010-12-04T04:07:56Z</dcterms:modified>
</cp:coreProperties>
</file>