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56" r:id="rId4"/>
    <p:sldId id="270" r:id="rId5"/>
    <p:sldId id="257" r:id="rId6"/>
    <p:sldId id="258" r:id="rId7"/>
    <p:sldId id="259" r:id="rId8"/>
    <p:sldId id="260" r:id="rId9"/>
    <p:sldId id="271" r:id="rId10"/>
    <p:sldId id="272" r:id="rId11"/>
    <p:sldId id="273" r:id="rId12"/>
    <p:sldId id="274" r:id="rId13"/>
    <p:sldId id="275" r:id="rId14"/>
    <p:sldId id="261" r:id="rId15"/>
    <p:sldId id="262" r:id="rId16"/>
    <p:sldId id="263" r:id="rId17"/>
    <p:sldId id="264" r:id="rId18"/>
    <p:sldId id="266" r:id="rId19"/>
    <p:sldId id="276" r:id="rId20"/>
    <p:sldId id="267" r:id="rId21"/>
    <p:sldId id="26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99"/>
    <a:srgbClr val="990033"/>
    <a:srgbClr val="CC0000"/>
    <a:srgbClr val="0000FF"/>
    <a:srgbClr val="00FF00"/>
    <a:srgbClr val="000066"/>
    <a:srgbClr val="00FFFF"/>
    <a:srgbClr val="FF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60"/>
  </p:normalViewPr>
  <p:slideViewPr>
    <p:cSldViewPr>
      <p:cViewPr varScale="1">
        <p:scale>
          <a:sx n="88" d="100"/>
          <a:sy n="88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20DB7-D7E3-4A20-AAE4-2CDBD75E754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269ED3-4E13-4112-A12E-425B65BB2304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FF99FF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Воспитательная работа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8DF330-48D9-4858-99DD-D5D7832C406F}" type="parTrans" cxnId="{4EF5D305-15F7-4047-9186-05F7722D3FB7}">
      <dgm:prSet/>
      <dgm:spPr/>
      <dgm:t>
        <a:bodyPr/>
        <a:lstStyle/>
        <a:p>
          <a:endParaRPr lang="ru-RU"/>
        </a:p>
      </dgm:t>
    </dgm:pt>
    <dgm:pt modelId="{237CAAB5-9EB5-480F-BC3F-42ECA21F502D}" type="sibTrans" cxnId="{4EF5D305-15F7-4047-9186-05F7722D3FB7}">
      <dgm:prSet/>
      <dgm:spPr/>
      <dgm:t>
        <a:bodyPr/>
        <a:lstStyle/>
        <a:p>
          <a:endParaRPr lang="ru-RU"/>
        </a:p>
      </dgm:t>
    </dgm:pt>
    <dgm:pt modelId="{1875233A-69A5-4D43-8741-5BBFE6B7E9BA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FF99FF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Познавательно-развивающая деятельность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721598-FFFC-4F04-B7D4-72E00A648050}" type="parTrans" cxnId="{1708A3C1-5B19-4A99-AB66-B6E0F2FAF620}">
      <dgm:prSet/>
      <dgm:spPr/>
      <dgm:t>
        <a:bodyPr/>
        <a:lstStyle/>
        <a:p>
          <a:endParaRPr lang="ru-RU"/>
        </a:p>
      </dgm:t>
    </dgm:pt>
    <dgm:pt modelId="{7558E97A-9998-47FA-ACF5-D51F5F9C9FE1}" type="sibTrans" cxnId="{1708A3C1-5B19-4A99-AB66-B6E0F2FAF620}">
      <dgm:prSet/>
      <dgm:spPr/>
      <dgm:t>
        <a:bodyPr/>
        <a:lstStyle/>
        <a:p>
          <a:endParaRPr lang="ru-RU"/>
        </a:p>
      </dgm:t>
    </dgm:pt>
    <dgm:pt modelId="{58461D5B-3A7E-4BB7-B5A5-9851AE53A69A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FF99FF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Художественно-эстетическая деятельность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BEE2FC-ABF4-4BB5-9FCE-2F5DE7DD43AE}" type="parTrans" cxnId="{06D7CD03-B00C-4A00-8390-5DB12EB63AB5}">
      <dgm:prSet/>
      <dgm:spPr/>
      <dgm:t>
        <a:bodyPr/>
        <a:lstStyle/>
        <a:p>
          <a:endParaRPr lang="ru-RU"/>
        </a:p>
      </dgm:t>
    </dgm:pt>
    <dgm:pt modelId="{406EF1EE-2032-4906-B35C-D3A0F812EFDC}" type="sibTrans" cxnId="{06D7CD03-B00C-4A00-8390-5DB12EB63AB5}">
      <dgm:prSet/>
      <dgm:spPr/>
      <dgm:t>
        <a:bodyPr/>
        <a:lstStyle/>
        <a:p>
          <a:endParaRPr lang="ru-RU"/>
        </a:p>
      </dgm:t>
    </dgm:pt>
    <dgm:pt modelId="{968C2160-B715-4502-BF7C-E4D5BC2FBD99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FF99FF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Экологическая деятельность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7B2F48-F41E-4444-9989-BFB978AF8B65}" type="parTrans" cxnId="{5AA84A85-B070-4AAE-BEF7-658BA31E0B7E}">
      <dgm:prSet/>
      <dgm:spPr/>
      <dgm:t>
        <a:bodyPr/>
        <a:lstStyle/>
        <a:p>
          <a:endParaRPr lang="ru-RU"/>
        </a:p>
      </dgm:t>
    </dgm:pt>
    <dgm:pt modelId="{D3D35FC6-5257-41A0-B829-78EE3E9D4EAF}" type="sibTrans" cxnId="{5AA84A85-B070-4AAE-BEF7-658BA31E0B7E}">
      <dgm:prSet/>
      <dgm:spPr/>
      <dgm:t>
        <a:bodyPr/>
        <a:lstStyle/>
        <a:p>
          <a:endParaRPr lang="ru-RU"/>
        </a:p>
      </dgm:t>
    </dgm:pt>
    <dgm:pt modelId="{4ACCF342-13FE-44A7-B78F-58BD17C641C2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FF99FF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Спортивно-оздоровительная деятельность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4D5C7-07A6-4C17-B7E6-6DEBD060A4CD}" type="parTrans" cxnId="{59232BAE-AAFF-4029-BD2B-831DD4B9275C}">
      <dgm:prSet/>
      <dgm:spPr/>
      <dgm:t>
        <a:bodyPr/>
        <a:lstStyle/>
        <a:p>
          <a:endParaRPr lang="ru-RU"/>
        </a:p>
      </dgm:t>
    </dgm:pt>
    <dgm:pt modelId="{801B0796-787B-48E1-9B12-49E0ED392549}" type="sibTrans" cxnId="{59232BAE-AAFF-4029-BD2B-831DD4B9275C}">
      <dgm:prSet/>
      <dgm:spPr/>
      <dgm:t>
        <a:bodyPr/>
        <a:lstStyle/>
        <a:p>
          <a:endParaRPr lang="ru-RU"/>
        </a:p>
      </dgm:t>
    </dgm:pt>
    <dgm:pt modelId="{6CBA35D1-C0C4-4B3B-97B1-0C74734D4E6C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FF99FF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Гражданско-патриотическая деятельность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EDF5A0-B358-4E01-8E4A-7B145EB2EAD8}" type="parTrans" cxnId="{3E4AF916-FD13-4E73-B5C4-CF5B5EE4D5D1}">
      <dgm:prSet/>
      <dgm:spPr/>
      <dgm:t>
        <a:bodyPr/>
        <a:lstStyle/>
        <a:p>
          <a:endParaRPr lang="ru-RU"/>
        </a:p>
      </dgm:t>
    </dgm:pt>
    <dgm:pt modelId="{B6AEB734-FD25-4E53-8949-5B06806307FB}" type="sibTrans" cxnId="{3E4AF916-FD13-4E73-B5C4-CF5B5EE4D5D1}">
      <dgm:prSet/>
      <dgm:spPr/>
      <dgm:t>
        <a:bodyPr/>
        <a:lstStyle/>
        <a:p>
          <a:endParaRPr lang="ru-RU"/>
        </a:p>
      </dgm:t>
    </dgm:pt>
    <dgm:pt modelId="{240ECF89-9296-4CB8-8FEF-B2FA5F7F019B}" type="pres">
      <dgm:prSet presAssocID="{8C220DB7-D7E3-4A20-AAE4-2CDBD75E75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801B96-D74A-49DE-B2CC-A26A6CC6BE03}" type="pres">
      <dgm:prSet presAssocID="{B7269ED3-4E13-4112-A12E-425B65BB2304}" presName="hierRoot1" presStyleCnt="0"/>
      <dgm:spPr/>
    </dgm:pt>
    <dgm:pt modelId="{AD925AFC-B95B-4AE2-B220-921DB8651694}" type="pres">
      <dgm:prSet presAssocID="{B7269ED3-4E13-4112-A12E-425B65BB2304}" presName="composite" presStyleCnt="0"/>
      <dgm:spPr/>
    </dgm:pt>
    <dgm:pt modelId="{F0E0E534-1F45-48D3-93AE-0C83EC2E56E7}" type="pres">
      <dgm:prSet presAssocID="{B7269ED3-4E13-4112-A12E-425B65BB2304}" presName="background" presStyleLbl="node0" presStyleIdx="0" presStyleCnt="1"/>
      <dgm:spPr/>
    </dgm:pt>
    <dgm:pt modelId="{11C1AB7C-2532-422A-BC8C-32C79274AC30}" type="pres">
      <dgm:prSet presAssocID="{B7269ED3-4E13-4112-A12E-425B65BB230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B909BB-3825-40CF-A5D4-79E93768A60F}" type="pres">
      <dgm:prSet presAssocID="{B7269ED3-4E13-4112-A12E-425B65BB2304}" presName="hierChild2" presStyleCnt="0"/>
      <dgm:spPr/>
    </dgm:pt>
    <dgm:pt modelId="{AECB8515-8CB7-4AD2-B155-D844165DF6B7}" type="pres">
      <dgm:prSet presAssocID="{A6721598-FFFC-4F04-B7D4-72E00A64805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4BC2284-5D92-441F-8C58-D4DAE607CE6E}" type="pres">
      <dgm:prSet presAssocID="{1875233A-69A5-4D43-8741-5BBFE6B7E9BA}" presName="hierRoot2" presStyleCnt="0"/>
      <dgm:spPr/>
    </dgm:pt>
    <dgm:pt modelId="{04D413F5-4064-4998-819F-78697EBCA4CC}" type="pres">
      <dgm:prSet presAssocID="{1875233A-69A5-4D43-8741-5BBFE6B7E9BA}" presName="composite2" presStyleCnt="0"/>
      <dgm:spPr/>
    </dgm:pt>
    <dgm:pt modelId="{D7429F76-B1AC-4D43-BF73-1E9D9F26EF24}" type="pres">
      <dgm:prSet presAssocID="{1875233A-69A5-4D43-8741-5BBFE6B7E9BA}" presName="background2" presStyleLbl="node2" presStyleIdx="0" presStyleCnt="2"/>
      <dgm:spPr/>
    </dgm:pt>
    <dgm:pt modelId="{B4F02C6F-E809-4217-946E-5537A5505FB3}" type="pres">
      <dgm:prSet presAssocID="{1875233A-69A5-4D43-8741-5BBFE6B7E9B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4A1472-BC86-420E-B041-3E54BD57DD6C}" type="pres">
      <dgm:prSet presAssocID="{1875233A-69A5-4D43-8741-5BBFE6B7E9BA}" presName="hierChild3" presStyleCnt="0"/>
      <dgm:spPr/>
    </dgm:pt>
    <dgm:pt modelId="{727A43D8-0588-445D-BA7B-EACB4B489212}" type="pres">
      <dgm:prSet presAssocID="{37BEE2FC-ABF4-4BB5-9FCE-2F5DE7DD43A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9146F11-6C3F-4D4A-87FE-4663A8209412}" type="pres">
      <dgm:prSet presAssocID="{58461D5B-3A7E-4BB7-B5A5-9851AE53A69A}" presName="hierRoot3" presStyleCnt="0"/>
      <dgm:spPr/>
    </dgm:pt>
    <dgm:pt modelId="{4D2BEC9D-34C2-445C-8DC2-E2E18F5777C8}" type="pres">
      <dgm:prSet presAssocID="{58461D5B-3A7E-4BB7-B5A5-9851AE53A69A}" presName="composite3" presStyleCnt="0"/>
      <dgm:spPr/>
    </dgm:pt>
    <dgm:pt modelId="{C11BA14F-5698-4E00-873B-3F928B19431C}" type="pres">
      <dgm:prSet presAssocID="{58461D5B-3A7E-4BB7-B5A5-9851AE53A69A}" presName="background3" presStyleLbl="node3" presStyleIdx="0" presStyleCnt="3"/>
      <dgm:spPr/>
    </dgm:pt>
    <dgm:pt modelId="{A2390D2F-B1E5-4413-BAD6-35FB0A252A98}" type="pres">
      <dgm:prSet presAssocID="{58461D5B-3A7E-4BB7-B5A5-9851AE53A69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172740-F190-48F9-A6C7-3DE665674CE5}" type="pres">
      <dgm:prSet presAssocID="{58461D5B-3A7E-4BB7-B5A5-9851AE53A69A}" presName="hierChild4" presStyleCnt="0"/>
      <dgm:spPr/>
    </dgm:pt>
    <dgm:pt modelId="{5254CA69-2031-4A63-8C21-426677FA65C9}" type="pres">
      <dgm:prSet presAssocID="{7F7B2F48-F41E-4444-9989-BFB978AF8B65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ADCFF3B-744F-42F7-B01C-16E4C9D473CE}" type="pres">
      <dgm:prSet presAssocID="{968C2160-B715-4502-BF7C-E4D5BC2FBD99}" presName="hierRoot3" presStyleCnt="0"/>
      <dgm:spPr/>
    </dgm:pt>
    <dgm:pt modelId="{B0EA94DD-08E4-45F6-ACEC-8721A46BA0B5}" type="pres">
      <dgm:prSet presAssocID="{968C2160-B715-4502-BF7C-E4D5BC2FBD99}" presName="composite3" presStyleCnt="0"/>
      <dgm:spPr/>
    </dgm:pt>
    <dgm:pt modelId="{2A481D77-DE52-42FE-B7E9-E64110F2B3E2}" type="pres">
      <dgm:prSet presAssocID="{968C2160-B715-4502-BF7C-E4D5BC2FBD99}" presName="background3" presStyleLbl="node3" presStyleIdx="1" presStyleCnt="3"/>
      <dgm:spPr/>
    </dgm:pt>
    <dgm:pt modelId="{08E22DEF-2CA5-473A-AFA1-FF11EE49A878}" type="pres">
      <dgm:prSet presAssocID="{968C2160-B715-4502-BF7C-E4D5BC2FBD9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7E8427-F9A7-4B9D-B417-117145D75346}" type="pres">
      <dgm:prSet presAssocID="{968C2160-B715-4502-BF7C-E4D5BC2FBD99}" presName="hierChild4" presStyleCnt="0"/>
      <dgm:spPr/>
    </dgm:pt>
    <dgm:pt modelId="{D80F3B25-F46A-4998-ABCA-8FBBF65DC9BB}" type="pres">
      <dgm:prSet presAssocID="{43E4D5C7-07A6-4C17-B7E6-6DEBD060A4C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A75A9A3-611A-4F0C-B1B6-30B1CFD1321F}" type="pres">
      <dgm:prSet presAssocID="{4ACCF342-13FE-44A7-B78F-58BD17C641C2}" presName="hierRoot2" presStyleCnt="0"/>
      <dgm:spPr/>
    </dgm:pt>
    <dgm:pt modelId="{F6E0ABDC-8FE3-47FB-B73A-B37B3B18471D}" type="pres">
      <dgm:prSet presAssocID="{4ACCF342-13FE-44A7-B78F-58BD17C641C2}" presName="composite2" presStyleCnt="0"/>
      <dgm:spPr/>
    </dgm:pt>
    <dgm:pt modelId="{54FE31D2-66C8-40FE-B0AD-95BCC948AF21}" type="pres">
      <dgm:prSet presAssocID="{4ACCF342-13FE-44A7-B78F-58BD17C641C2}" presName="background2" presStyleLbl="node2" presStyleIdx="1" presStyleCnt="2"/>
      <dgm:spPr/>
    </dgm:pt>
    <dgm:pt modelId="{303B2323-0CB0-4B42-B7BA-84B820E49E4D}" type="pres">
      <dgm:prSet presAssocID="{4ACCF342-13FE-44A7-B78F-58BD17C641C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0B367-03A2-4364-BB68-F9B18D5535B0}" type="pres">
      <dgm:prSet presAssocID="{4ACCF342-13FE-44A7-B78F-58BD17C641C2}" presName="hierChild3" presStyleCnt="0"/>
      <dgm:spPr/>
    </dgm:pt>
    <dgm:pt modelId="{3D2207CA-FC28-4506-ADF3-9D9C730871DD}" type="pres">
      <dgm:prSet presAssocID="{54EDF5A0-B358-4E01-8E4A-7B145EB2EAD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83391ABC-3E2E-4447-8A7C-5917AEA9D791}" type="pres">
      <dgm:prSet presAssocID="{6CBA35D1-C0C4-4B3B-97B1-0C74734D4E6C}" presName="hierRoot3" presStyleCnt="0"/>
      <dgm:spPr/>
    </dgm:pt>
    <dgm:pt modelId="{35BDB3D1-1314-4569-83CE-39305EC0CC8B}" type="pres">
      <dgm:prSet presAssocID="{6CBA35D1-C0C4-4B3B-97B1-0C74734D4E6C}" presName="composite3" presStyleCnt="0"/>
      <dgm:spPr/>
    </dgm:pt>
    <dgm:pt modelId="{712D3EC4-B6E3-4C0D-A392-BCB4972334BD}" type="pres">
      <dgm:prSet presAssocID="{6CBA35D1-C0C4-4B3B-97B1-0C74734D4E6C}" presName="background3" presStyleLbl="node3" presStyleIdx="2" presStyleCnt="3"/>
      <dgm:spPr/>
    </dgm:pt>
    <dgm:pt modelId="{D354F569-62F9-45D3-82FC-26D88BACB158}" type="pres">
      <dgm:prSet presAssocID="{6CBA35D1-C0C4-4B3B-97B1-0C74734D4E6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DC17DC-B935-48AA-8CE3-39BC681259F2}" type="pres">
      <dgm:prSet presAssocID="{6CBA35D1-C0C4-4B3B-97B1-0C74734D4E6C}" presName="hierChild4" presStyleCnt="0"/>
      <dgm:spPr/>
    </dgm:pt>
  </dgm:ptLst>
  <dgm:cxnLst>
    <dgm:cxn modelId="{9300FD7E-DDF1-45DF-B293-32CB38A8D7F9}" type="presOf" srcId="{43E4D5C7-07A6-4C17-B7E6-6DEBD060A4CD}" destId="{D80F3B25-F46A-4998-ABCA-8FBBF65DC9BB}" srcOrd="0" destOrd="0" presId="urn:microsoft.com/office/officeart/2005/8/layout/hierarchy1"/>
    <dgm:cxn modelId="{66F9E49B-57CB-4DE0-AC6B-01CC7E969AF9}" type="presOf" srcId="{58461D5B-3A7E-4BB7-B5A5-9851AE53A69A}" destId="{A2390D2F-B1E5-4413-BAD6-35FB0A252A98}" srcOrd="0" destOrd="0" presId="urn:microsoft.com/office/officeart/2005/8/layout/hierarchy1"/>
    <dgm:cxn modelId="{06D7CD03-B00C-4A00-8390-5DB12EB63AB5}" srcId="{1875233A-69A5-4D43-8741-5BBFE6B7E9BA}" destId="{58461D5B-3A7E-4BB7-B5A5-9851AE53A69A}" srcOrd="0" destOrd="0" parTransId="{37BEE2FC-ABF4-4BB5-9FCE-2F5DE7DD43AE}" sibTransId="{406EF1EE-2032-4906-B35C-D3A0F812EFDC}"/>
    <dgm:cxn modelId="{7B6FA436-C3DC-4C64-B636-AE3B347772A8}" type="presOf" srcId="{968C2160-B715-4502-BF7C-E4D5BC2FBD99}" destId="{08E22DEF-2CA5-473A-AFA1-FF11EE49A878}" srcOrd="0" destOrd="0" presId="urn:microsoft.com/office/officeart/2005/8/layout/hierarchy1"/>
    <dgm:cxn modelId="{325A3995-7705-4E42-898C-69E679B7E9A9}" type="presOf" srcId="{7F7B2F48-F41E-4444-9989-BFB978AF8B65}" destId="{5254CA69-2031-4A63-8C21-426677FA65C9}" srcOrd="0" destOrd="0" presId="urn:microsoft.com/office/officeart/2005/8/layout/hierarchy1"/>
    <dgm:cxn modelId="{5AA84A85-B070-4AAE-BEF7-658BA31E0B7E}" srcId="{1875233A-69A5-4D43-8741-5BBFE6B7E9BA}" destId="{968C2160-B715-4502-BF7C-E4D5BC2FBD99}" srcOrd="1" destOrd="0" parTransId="{7F7B2F48-F41E-4444-9989-BFB978AF8B65}" sibTransId="{D3D35FC6-5257-41A0-B829-78EE3E9D4EAF}"/>
    <dgm:cxn modelId="{91113FD5-0A1B-4E17-8B90-56C06C4B15DC}" type="presOf" srcId="{1875233A-69A5-4D43-8741-5BBFE6B7E9BA}" destId="{B4F02C6F-E809-4217-946E-5537A5505FB3}" srcOrd="0" destOrd="0" presId="urn:microsoft.com/office/officeart/2005/8/layout/hierarchy1"/>
    <dgm:cxn modelId="{CD8AEED2-1E71-4D56-AA69-BE5025F427D6}" type="presOf" srcId="{6CBA35D1-C0C4-4B3B-97B1-0C74734D4E6C}" destId="{D354F569-62F9-45D3-82FC-26D88BACB158}" srcOrd="0" destOrd="0" presId="urn:microsoft.com/office/officeart/2005/8/layout/hierarchy1"/>
    <dgm:cxn modelId="{57C47CD6-54E5-4174-ADDB-4589EF2D23C3}" type="presOf" srcId="{B7269ED3-4E13-4112-A12E-425B65BB2304}" destId="{11C1AB7C-2532-422A-BC8C-32C79274AC30}" srcOrd="0" destOrd="0" presId="urn:microsoft.com/office/officeart/2005/8/layout/hierarchy1"/>
    <dgm:cxn modelId="{99658387-AC50-4606-871C-CA9E91B2E69F}" type="presOf" srcId="{54EDF5A0-B358-4E01-8E4A-7B145EB2EAD8}" destId="{3D2207CA-FC28-4506-ADF3-9D9C730871DD}" srcOrd="0" destOrd="0" presId="urn:microsoft.com/office/officeart/2005/8/layout/hierarchy1"/>
    <dgm:cxn modelId="{1708A3C1-5B19-4A99-AB66-B6E0F2FAF620}" srcId="{B7269ED3-4E13-4112-A12E-425B65BB2304}" destId="{1875233A-69A5-4D43-8741-5BBFE6B7E9BA}" srcOrd="0" destOrd="0" parTransId="{A6721598-FFFC-4F04-B7D4-72E00A648050}" sibTransId="{7558E97A-9998-47FA-ACF5-D51F5F9C9FE1}"/>
    <dgm:cxn modelId="{17D7F70C-B144-4F34-94D6-BBF020B0FCBD}" type="presOf" srcId="{8C220DB7-D7E3-4A20-AAE4-2CDBD75E7543}" destId="{240ECF89-9296-4CB8-8FEF-B2FA5F7F019B}" srcOrd="0" destOrd="0" presId="urn:microsoft.com/office/officeart/2005/8/layout/hierarchy1"/>
    <dgm:cxn modelId="{22ADD7A7-B2BB-4504-AE41-04BD2293AE72}" type="presOf" srcId="{4ACCF342-13FE-44A7-B78F-58BD17C641C2}" destId="{303B2323-0CB0-4B42-B7BA-84B820E49E4D}" srcOrd="0" destOrd="0" presId="urn:microsoft.com/office/officeart/2005/8/layout/hierarchy1"/>
    <dgm:cxn modelId="{2714E3B0-CC0C-4C33-8DDE-A50E4E3108E9}" type="presOf" srcId="{37BEE2FC-ABF4-4BB5-9FCE-2F5DE7DD43AE}" destId="{727A43D8-0588-445D-BA7B-EACB4B489212}" srcOrd="0" destOrd="0" presId="urn:microsoft.com/office/officeart/2005/8/layout/hierarchy1"/>
    <dgm:cxn modelId="{59232BAE-AAFF-4029-BD2B-831DD4B9275C}" srcId="{B7269ED3-4E13-4112-A12E-425B65BB2304}" destId="{4ACCF342-13FE-44A7-B78F-58BD17C641C2}" srcOrd="1" destOrd="0" parTransId="{43E4D5C7-07A6-4C17-B7E6-6DEBD060A4CD}" sibTransId="{801B0796-787B-48E1-9B12-49E0ED392549}"/>
    <dgm:cxn modelId="{3E4AF916-FD13-4E73-B5C4-CF5B5EE4D5D1}" srcId="{4ACCF342-13FE-44A7-B78F-58BD17C641C2}" destId="{6CBA35D1-C0C4-4B3B-97B1-0C74734D4E6C}" srcOrd="0" destOrd="0" parTransId="{54EDF5A0-B358-4E01-8E4A-7B145EB2EAD8}" sibTransId="{B6AEB734-FD25-4E53-8949-5B06806307FB}"/>
    <dgm:cxn modelId="{4EF5D305-15F7-4047-9186-05F7722D3FB7}" srcId="{8C220DB7-D7E3-4A20-AAE4-2CDBD75E7543}" destId="{B7269ED3-4E13-4112-A12E-425B65BB2304}" srcOrd="0" destOrd="0" parTransId="{B08DF330-48D9-4858-99DD-D5D7832C406F}" sibTransId="{237CAAB5-9EB5-480F-BC3F-42ECA21F502D}"/>
    <dgm:cxn modelId="{0392BC6A-F94C-4D7A-9B35-0C5F655272C1}" type="presOf" srcId="{A6721598-FFFC-4F04-B7D4-72E00A648050}" destId="{AECB8515-8CB7-4AD2-B155-D844165DF6B7}" srcOrd="0" destOrd="0" presId="urn:microsoft.com/office/officeart/2005/8/layout/hierarchy1"/>
    <dgm:cxn modelId="{A53E0D17-99F5-4C3F-B818-97A88E566F8E}" type="presParOf" srcId="{240ECF89-9296-4CB8-8FEF-B2FA5F7F019B}" destId="{3D801B96-D74A-49DE-B2CC-A26A6CC6BE03}" srcOrd="0" destOrd="0" presId="urn:microsoft.com/office/officeart/2005/8/layout/hierarchy1"/>
    <dgm:cxn modelId="{A6E6DB06-6AAA-47EF-8771-190D97CE7F0D}" type="presParOf" srcId="{3D801B96-D74A-49DE-B2CC-A26A6CC6BE03}" destId="{AD925AFC-B95B-4AE2-B220-921DB8651694}" srcOrd="0" destOrd="0" presId="urn:microsoft.com/office/officeart/2005/8/layout/hierarchy1"/>
    <dgm:cxn modelId="{14D0ACF7-BFF9-4535-9C06-40D3C66800E7}" type="presParOf" srcId="{AD925AFC-B95B-4AE2-B220-921DB8651694}" destId="{F0E0E534-1F45-48D3-93AE-0C83EC2E56E7}" srcOrd="0" destOrd="0" presId="urn:microsoft.com/office/officeart/2005/8/layout/hierarchy1"/>
    <dgm:cxn modelId="{824012CF-C8DC-4362-9671-655851A757EF}" type="presParOf" srcId="{AD925AFC-B95B-4AE2-B220-921DB8651694}" destId="{11C1AB7C-2532-422A-BC8C-32C79274AC30}" srcOrd="1" destOrd="0" presId="urn:microsoft.com/office/officeart/2005/8/layout/hierarchy1"/>
    <dgm:cxn modelId="{83248624-7102-4837-A530-AA0D314CD062}" type="presParOf" srcId="{3D801B96-D74A-49DE-B2CC-A26A6CC6BE03}" destId="{C6B909BB-3825-40CF-A5D4-79E93768A60F}" srcOrd="1" destOrd="0" presId="urn:microsoft.com/office/officeart/2005/8/layout/hierarchy1"/>
    <dgm:cxn modelId="{502CDD5A-8508-4CC8-8512-EA10690E2346}" type="presParOf" srcId="{C6B909BB-3825-40CF-A5D4-79E93768A60F}" destId="{AECB8515-8CB7-4AD2-B155-D844165DF6B7}" srcOrd="0" destOrd="0" presId="urn:microsoft.com/office/officeart/2005/8/layout/hierarchy1"/>
    <dgm:cxn modelId="{5F37BEBD-3B50-4FE5-A332-EFF75B65405E}" type="presParOf" srcId="{C6B909BB-3825-40CF-A5D4-79E93768A60F}" destId="{F4BC2284-5D92-441F-8C58-D4DAE607CE6E}" srcOrd="1" destOrd="0" presId="urn:microsoft.com/office/officeart/2005/8/layout/hierarchy1"/>
    <dgm:cxn modelId="{E289D4AF-78BF-4114-82B1-934FB071106B}" type="presParOf" srcId="{F4BC2284-5D92-441F-8C58-D4DAE607CE6E}" destId="{04D413F5-4064-4998-819F-78697EBCA4CC}" srcOrd="0" destOrd="0" presId="urn:microsoft.com/office/officeart/2005/8/layout/hierarchy1"/>
    <dgm:cxn modelId="{0B26F1B4-1CEF-4271-917C-446947607973}" type="presParOf" srcId="{04D413F5-4064-4998-819F-78697EBCA4CC}" destId="{D7429F76-B1AC-4D43-BF73-1E9D9F26EF24}" srcOrd="0" destOrd="0" presId="urn:microsoft.com/office/officeart/2005/8/layout/hierarchy1"/>
    <dgm:cxn modelId="{EA2B3EC3-6E9E-481D-9570-56F0F433A2D1}" type="presParOf" srcId="{04D413F5-4064-4998-819F-78697EBCA4CC}" destId="{B4F02C6F-E809-4217-946E-5537A5505FB3}" srcOrd="1" destOrd="0" presId="urn:microsoft.com/office/officeart/2005/8/layout/hierarchy1"/>
    <dgm:cxn modelId="{4874BB64-1918-446B-AC9E-31B5157C7019}" type="presParOf" srcId="{F4BC2284-5D92-441F-8C58-D4DAE607CE6E}" destId="{284A1472-BC86-420E-B041-3E54BD57DD6C}" srcOrd="1" destOrd="0" presId="urn:microsoft.com/office/officeart/2005/8/layout/hierarchy1"/>
    <dgm:cxn modelId="{34DD1D56-BB27-40C5-9931-91F9A797BCD7}" type="presParOf" srcId="{284A1472-BC86-420E-B041-3E54BD57DD6C}" destId="{727A43D8-0588-445D-BA7B-EACB4B489212}" srcOrd="0" destOrd="0" presId="urn:microsoft.com/office/officeart/2005/8/layout/hierarchy1"/>
    <dgm:cxn modelId="{A61346D3-E399-4585-8BCB-A801EFA5A2BD}" type="presParOf" srcId="{284A1472-BC86-420E-B041-3E54BD57DD6C}" destId="{89146F11-6C3F-4D4A-87FE-4663A8209412}" srcOrd="1" destOrd="0" presId="urn:microsoft.com/office/officeart/2005/8/layout/hierarchy1"/>
    <dgm:cxn modelId="{687B3C54-B8FA-4DB6-9E16-AD7A95B713A3}" type="presParOf" srcId="{89146F11-6C3F-4D4A-87FE-4663A8209412}" destId="{4D2BEC9D-34C2-445C-8DC2-E2E18F5777C8}" srcOrd="0" destOrd="0" presId="urn:microsoft.com/office/officeart/2005/8/layout/hierarchy1"/>
    <dgm:cxn modelId="{C38BBB17-F312-4377-9126-10DDD3291CD3}" type="presParOf" srcId="{4D2BEC9D-34C2-445C-8DC2-E2E18F5777C8}" destId="{C11BA14F-5698-4E00-873B-3F928B19431C}" srcOrd="0" destOrd="0" presId="urn:microsoft.com/office/officeart/2005/8/layout/hierarchy1"/>
    <dgm:cxn modelId="{6D58A425-4BED-47E9-9583-4C41B99343DB}" type="presParOf" srcId="{4D2BEC9D-34C2-445C-8DC2-E2E18F5777C8}" destId="{A2390D2F-B1E5-4413-BAD6-35FB0A252A98}" srcOrd="1" destOrd="0" presId="urn:microsoft.com/office/officeart/2005/8/layout/hierarchy1"/>
    <dgm:cxn modelId="{37028497-E52F-49E3-B19F-3E797529E48C}" type="presParOf" srcId="{89146F11-6C3F-4D4A-87FE-4663A8209412}" destId="{47172740-F190-48F9-A6C7-3DE665674CE5}" srcOrd="1" destOrd="0" presId="urn:microsoft.com/office/officeart/2005/8/layout/hierarchy1"/>
    <dgm:cxn modelId="{801E6E80-E060-4FBE-BF3E-BDEC124D8DDF}" type="presParOf" srcId="{284A1472-BC86-420E-B041-3E54BD57DD6C}" destId="{5254CA69-2031-4A63-8C21-426677FA65C9}" srcOrd="2" destOrd="0" presId="urn:microsoft.com/office/officeart/2005/8/layout/hierarchy1"/>
    <dgm:cxn modelId="{2012B2F9-117E-4FB7-B45C-1FF5FC596B68}" type="presParOf" srcId="{284A1472-BC86-420E-B041-3E54BD57DD6C}" destId="{EADCFF3B-744F-42F7-B01C-16E4C9D473CE}" srcOrd="3" destOrd="0" presId="urn:microsoft.com/office/officeart/2005/8/layout/hierarchy1"/>
    <dgm:cxn modelId="{1F002D5A-59BF-4583-919F-7B6BE9E4F189}" type="presParOf" srcId="{EADCFF3B-744F-42F7-B01C-16E4C9D473CE}" destId="{B0EA94DD-08E4-45F6-ACEC-8721A46BA0B5}" srcOrd="0" destOrd="0" presId="urn:microsoft.com/office/officeart/2005/8/layout/hierarchy1"/>
    <dgm:cxn modelId="{837032D1-F2B9-46E3-A11E-75D9E3909D13}" type="presParOf" srcId="{B0EA94DD-08E4-45F6-ACEC-8721A46BA0B5}" destId="{2A481D77-DE52-42FE-B7E9-E64110F2B3E2}" srcOrd="0" destOrd="0" presId="urn:microsoft.com/office/officeart/2005/8/layout/hierarchy1"/>
    <dgm:cxn modelId="{7A40AC01-4279-4C4C-99E5-BED65BEFC40D}" type="presParOf" srcId="{B0EA94DD-08E4-45F6-ACEC-8721A46BA0B5}" destId="{08E22DEF-2CA5-473A-AFA1-FF11EE49A878}" srcOrd="1" destOrd="0" presId="urn:microsoft.com/office/officeart/2005/8/layout/hierarchy1"/>
    <dgm:cxn modelId="{7F2906FF-079A-4640-A826-79A8071A6592}" type="presParOf" srcId="{EADCFF3B-744F-42F7-B01C-16E4C9D473CE}" destId="{6A7E8427-F9A7-4B9D-B417-117145D75346}" srcOrd="1" destOrd="0" presId="urn:microsoft.com/office/officeart/2005/8/layout/hierarchy1"/>
    <dgm:cxn modelId="{78FD4668-C348-4952-B64C-4357348CE4FE}" type="presParOf" srcId="{C6B909BB-3825-40CF-A5D4-79E93768A60F}" destId="{D80F3B25-F46A-4998-ABCA-8FBBF65DC9BB}" srcOrd="2" destOrd="0" presId="urn:microsoft.com/office/officeart/2005/8/layout/hierarchy1"/>
    <dgm:cxn modelId="{2D6ABB15-C4BD-4DF3-93F4-A5C40EF4BDA3}" type="presParOf" srcId="{C6B909BB-3825-40CF-A5D4-79E93768A60F}" destId="{1A75A9A3-611A-4F0C-B1B6-30B1CFD1321F}" srcOrd="3" destOrd="0" presId="urn:microsoft.com/office/officeart/2005/8/layout/hierarchy1"/>
    <dgm:cxn modelId="{2EF7F62C-B263-4B98-8589-1055084262D0}" type="presParOf" srcId="{1A75A9A3-611A-4F0C-B1B6-30B1CFD1321F}" destId="{F6E0ABDC-8FE3-47FB-B73A-B37B3B18471D}" srcOrd="0" destOrd="0" presId="urn:microsoft.com/office/officeart/2005/8/layout/hierarchy1"/>
    <dgm:cxn modelId="{97C750F2-FBF8-4B82-80AA-AE45C22EEBC0}" type="presParOf" srcId="{F6E0ABDC-8FE3-47FB-B73A-B37B3B18471D}" destId="{54FE31D2-66C8-40FE-B0AD-95BCC948AF21}" srcOrd="0" destOrd="0" presId="urn:microsoft.com/office/officeart/2005/8/layout/hierarchy1"/>
    <dgm:cxn modelId="{53C248A8-A97F-4A02-987F-62DF0F81C478}" type="presParOf" srcId="{F6E0ABDC-8FE3-47FB-B73A-B37B3B18471D}" destId="{303B2323-0CB0-4B42-B7BA-84B820E49E4D}" srcOrd="1" destOrd="0" presId="urn:microsoft.com/office/officeart/2005/8/layout/hierarchy1"/>
    <dgm:cxn modelId="{B1D377CE-FEFB-4D49-9704-B22A85027691}" type="presParOf" srcId="{1A75A9A3-611A-4F0C-B1B6-30B1CFD1321F}" destId="{BBA0B367-03A2-4364-BB68-F9B18D5535B0}" srcOrd="1" destOrd="0" presId="urn:microsoft.com/office/officeart/2005/8/layout/hierarchy1"/>
    <dgm:cxn modelId="{F8696864-BFCE-4642-9A00-9B656F594F3A}" type="presParOf" srcId="{BBA0B367-03A2-4364-BB68-F9B18D5535B0}" destId="{3D2207CA-FC28-4506-ADF3-9D9C730871DD}" srcOrd="0" destOrd="0" presId="urn:microsoft.com/office/officeart/2005/8/layout/hierarchy1"/>
    <dgm:cxn modelId="{D2C98B38-156C-4731-B226-0682E897086D}" type="presParOf" srcId="{BBA0B367-03A2-4364-BB68-F9B18D5535B0}" destId="{83391ABC-3E2E-4447-8A7C-5917AEA9D791}" srcOrd="1" destOrd="0" presId="urn:microsoft.com/office/officeart/2005/8/layout/hierarchy1"/>
    <dgm:cxn modelId="{E6C39DE8-AFE5-4977-8377-15839966A3E5}" type="presParOf" srcId="{83391ABC-3E2E-4447-8A7C-5917AEA9D791}" destId="{35BDB3D1-1314-4569-83CE-39305EC0CC8B}" srcOrd="0" destOrd="0" presId="urn:microsoft.com/office/officeart/2005/8/layout/hierarchy1"/>
    <dgm:cxn modelId="{CC5702EA-5B1C-431C-84CA-C3956FF744FC}" type="presParOf" srcId="{35BDB3D1-1314-4569-83CE-39305EC0CC8B}" destId="{712D3EC4-B6E3-4C0D-A392-BCB4972334BD}" srcOrd="0" destOrd="0" presId="urn:microsoft.com/office/officeart/2005/8/layout/hierarchy1"/>
    <dgm:cxn modelId="{31556496-E72D-4A7F-A9D8-1E2148BA92E8}" type="presParOf" srcId="{35BDB3D1-1314-4569-83CE-39305EC0CC8B}" destId="{D354F569-62F9-45D3-82FC-26D88BACB158}" srcOrd="1" destOrd="0" presId="urn:microsoft.com/office/officeart/2005/8/layout/hierarchy1"/>
    <dgm:cxn modelId="{34BAB3F7-526E-4161-8A6F-3ACEEAB638C9}" type="presParOf" srcId="{83391ABC-3E2E-4447-8A7C-5917AEA9D791}" destId="{64DC17DC-B935-48AA-8CE3-39BC681259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207CA-FC28-4506-ADF3-9D9C730871DD}">
      <dsp:nvSpPr>
        <dsp:cNvPr id="0" name=""/>
        <dsp:cNvSpPr/>
      </dsp:nvSpPr>
      <dsp:spPr>
        <a:xfrm>
          <a:off x="6104881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F3B25-F46A-4998-ABCA-8FBBF65DC9BB}">
      <dsp:nvSpPr>
        <dsp:cNvPr id="0" name=""/>
        <dsp:cNvSpPr/>
      </dsp:nvSpPr>
      <dsp:spPr>
        <a:xfrm>
          <a:off x="4551043" y="1109360"/>
          <a:ext cx="1599558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599558" y="345843"/>
              </a:lnTo>
              <a:lnTo>
                <a:pt x="1599558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4CA69-2031-4A63-8C21-426677FA65C9}">
      <dsp:nvSpPr>
        <dsp:cNvPr id="0" name=""/>
        <dsp:cNvSpPr/>
      </dsp:nvSpPr>
      <dsp:spPr>
        <a:xfrm>
          <a:off x="2951484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066372" y="345843"/>
              </a:lnTo>
              <a:lnTo>
                <a:pt x="1066372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A43D8-0588-445D-BA7B-EACB4B489212}">
      <dsp:nvSpPr>
        <dsp:cNvPr id="0" name=""/>
        <dsp:cNvSpPr/>
      </dsp:nvSpPr>
      <dsp:spPr>
        <a:xfrm>
          <a:off x="1885112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1066372" y="0"/>
              </a:moveTo>
              <a:lnTo>
                <a:pt x="1066372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B8515-8CB7-4AD2-B155-D844165DF6B7}">
      <dsp:nvSpPr>
        <dsp:cNvPr id="0" name=""/>
        <dsp:cNvSpPr/>
      </dsp:nvSpPr>
      <dsp:spPr>
        <a:xfrm>
          <a:off x="2951484" y="1109360"/>
          <a:ext cx="1599558" cy="507496"/>
        </a:xfrm>
        <a:custGeom>
          <a:avLst/>
          <a:gdLst/>
          <a:ahLst/>
          <a:cxnLst/>
          <a:rect l="0" t="0" r="0" b="0"/>
          <a:pathLst>
            <a:path>
              <a:moveTo>
                <a:pt x="1599558" y="0"/>
              </a:moveTo>
              <a:lnTo>
                <a:pt x="1599558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0E534-1F45-48D3-93AE-0C83EC2E56E7}">
      <dsp:nvSpPr>
        <dsp:cNvPr id="0" name=""/>
        <dsp:cNvSpPr/>
      </dsp:nvSpPr>
      <dsp:spPr>
        <a:xfrm>
          <a:off x="3678556" y="130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1AB7C-2532-422A-BC8C-32C79274AC30}">
      <dsp:nvSpPr>
        <dsp:cNvPr id="0" name=""/>
        <dsp:cNvSpPr/>
      </dsp:nvSpPr>
      <dsp:spPr>
        <a:xfrm>
          <a:off x="3872442" y="185494"/>
          <a:ext cx="1744972" cy="1108057"/>
        </a:xfrm>
        <a:prstGeom prst="roundRect">
          <a:avLst>
            <a:gd name="adj" fmla="val 10000"/>
          </a:avLst>
        </a:prstGeom>
        <a:solidFill>
          <a:srgbClr val="FF99FF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Воспитательная работа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4896" y="217948"/>
        <a:ext cx="1680064" cy="1043149"/>
      </dsp:txXfrm>
    </dsp:sp>
    <dsp:sp modelId="{D7429F76-B1AC-4D43-BF73-1E9D9F26EF24}">
      <dsp:nvSpPr>
        <dsp:cNvPr id="0" name=""/>
        <dsp:cNvSpPr/>
      </dsp:nvSpPr>
      <dsp:spPr>
        <a:xfrm>
          <a:off x="2078998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02C6F-E809-4217-946E-5537A5505FB3}">
      <dsp:nvSpPr>
        <dsp:cNvPr id="0" name=""/>
        <dsp:cNvSpPr/>
      </dsp:nvSpPr>
      <dsp:spPr>
        <a:xfrm>
          <a:off x="2272884" y="1801048"/>
          <a:ext cx="1744972" cy="1108057"/>
        </a:xfrm>
        <a:prstGeom prst="roundRect">
          <a:avLst>
            <a:gd name="adj" fmla="val 10000"/>
          </a:avLst>
        </a:prstGeom>
        <a:solidFill>
          <a:srgbClr val="FF99FF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Познавательно-развивающая деятельность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5338" y="1833502"/>
        <a:ext cx="1680064" cy="1043149"/>
      </dsp:txXfrm>
    </dsp:sp>
    <dsp:sp modelId="{C11BA14F-5698-4E00-873B-3F928B19431C}">
      <dsp:nvSpPr>
        <dsp:cNvPr id="0" name=""/>
        <dsp:cNvSpPr/>
      </dsp:nvSpPr>
      <dsp:spPr>
        <a:xfrm>
          <a:off x="1012626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90D2F-B1E5-4413-BAD6-35FB0A252A98}">
      <dsp:nvSpPr>
        <dsp:cNvPr id="0" name=""/>
        <dsp:cNvSpPr/>
      </dsp:nvSpPr>
      <dsp:spPr>
        <a:xfrm>
          <a:off x="1206512" y="3416602"/>
          <a:ext cx="1744972" cy="1108057"/>
        </a:xfrm>
        <a:prstGeom prst="roundRect">
          <a:avLst>
            <a:gd name="adj" fmla="val 10000"/>
          </a:avLst>
        </a:prstGeom>
        <a:solidFill>
          <a:srgbClr val="FF99FF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Художественно-эстетическая деятельность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8966" y="3449056"/>
        <a:ext cx="1680064" cy="1043149"/>
      </dsp:txXfrm>
    </dsp:sp>
    <dsp:sp modelId="{2A481D77-DE52-42FE-B7E9-E64110F2B3E2}">
      <dsp:nvSpPr>
        <dsp:cNvPr id="0" name=""/>
        <dsp:cNvSpPr/>
      </dsp:nvSpPr>
      <dsp:spPr>
        <a:xfrm>
          <a:off x="3145370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22DEF-2CA5-473A-AFA1-FF11EE49A878}">
      <dsp:nvSpPr>
        <dsp:cNvPr id="0" name=""/>
        <dsp:cNvSpPr/>
      </dsp:nvSpPr>
      <dsp:spPr>
        <a:xfrm>
          <a:off x="3339256" y="3416602"/>
          <a:ext cx="1744972" cy="1108057"/>
        </a:xfrm>
        <a:prstGeom prst="roundRect">
          <a:avLst>
            <a:gd name="adj" fmla="val 10000"/>
          </a:avLst>
        </a:prstGeom>
        <a:solidFill>
          <a:srgbClr val="FF99FF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Экологическая деятельность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1710" y="3449056"/>
        <a:ext cx="1680064" cy="1043149"/>
      </dsp:txXfrm>
    </dsp:sp>
    <dsp:sp modelId="{54FE31D2-66C8-40FE-B0AD-95BCC948AF21}">
      <dsp:nvSpPr>
        <dsp:cNvPr id="0" name=""/>
        <dsp:cNvSpPr/>
      </dsp:nvSpPr>
      <dsp:spPr>
        <a:xfrm>
          <a:off x="5278115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B2323-0CB0-4B42-B7BA-84B820E49E4D}">
      <dsp:nvSpPr>
        <dsp:cNvPr id="0" name=""/>
        <dsp:cNvSpPr/>
      </dsp:nvSpPr>
      <dsp:spPr>
        <a:xfrm>
          <a:off x="5472000" y="1801048"/>
          <a:ext cx="1744972" cy="1108057"/>
        </a:xfrm>
        <a:prstGeom prst="roundRect">
          <a:avLst>
            <a:gd name="adj" fmla="val 10000"/>
          </a:avLst>
        </a:prstGeom>
        <a:solidFill>
          <a:srgbClr val="FF99FF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Спортивно-оздоровительная деятельность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04454" y="1833502"/>
        <a:ext cx="1680064" cy="1043149"/>
      </dsp:txXfrm>
    </dsp:sp>
    <dsp:sp modelId="{712D3EC4-B6E3-4C0D-A392-BCB4972334BD}">
      <dsp:nvSpPr>
        <dsp:cNvPr id="0" name=""/>
        <dsp:cNvSpPr/>
      </dsp:nvSpPr>
      <dsp:spPr>
        <a:xfrm>
          <a:off x="5278115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4F569-62F9-45D3-82FC-26D88BACB158}">
      <dsp:nvSpPr>
        <dsp:cNvPr id="0" name=""/>
        <dsp:cNvSpPr/>
      </dsp:nvSpPr>
      <dsp:spPr>
        <a:xfrm>
          <a:off x="5472000" y="3416602"/>
          <a:ext cx="1744972" cy="1108057"/>
        </a:xfrm>
        <a:prstGeom prst="roundRect">
          <a:avLst>
            <a:gd name="adj" fmla="val 10000"/>
          </a:avLst>
        </a:prstGeom>
        <a:solidFill>
          <a:srgbClr val="FF99FF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Гражданско-патриотическая деятельность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04454" y="3449056"/>
        <a:ext cx="1680064" cy="1043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F12C-09F5-4634-8403-15214CD963D3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91F7-689E-4608-A740-0CE3BDF9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F12C-09F5-4634-8403-15214CD963D3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91F7-689E-4608-A740-0CE3BDF9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F12C-09F5-4634-8403-15214CD963D3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91F7-689E-4608-A740-0CE3BDF9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F12C-09F5-4634-8403-15214CD963D3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91F7-689E-4608-A740-0CE3BDF9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F12C-09F5-4634-8403-15214CD963D3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91F7-689E-4608-A740-0CE3BDF9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F12C-09F5-4634-8403-15214CD963D3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91F7-689E-4608-A740-0CE3BDF9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1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F12C-09F5-4634-8403-15214CD963D3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91F7-689E-4608-A740-0CE3BDF9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F12C-09F5-4634-8403-15214CD963D3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91F7-689E-4608-A740-0CE3BDF9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F12C-09F5-4634-8403-15214CD963D3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91F7-689E-4608-A740-0CE3BDF9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F12C-09F5-4634-8403-15214CD963D3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91F7-689E-4608-A740-0CE3BDF9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F12C-09F5-4634-8403-15214CD963D3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91F7-689E-4608-A740-0CE3BDF9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F12C-09F5-4634-8403-15214CD963D3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191F7-689E-4608-A740-0CE3BDF9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8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844824"/>
            <a:ext cx="8928992" cy="286633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b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7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 ТВОРЧЕСКОЙ  АКТИВНОСТИ  МЛАДШИХ  ШКОЛЬНИКОВ</a:t>
            </a:r>
            <a:br>
              <a:rPr lang="ru-RU" sz="67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7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2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СПОРТИВНО-ОЗДОРОВИТЕЛЬНАЯ ДЕЯТЕЛЬНОСТЬ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ЦЕЛЬ</a:t>
            </a:r>
            <a:r>
              <a:rPr lang="ru-RU" b="1" dirty="0" smtClean="0"/>
              <a:t>: формировать </a:t>
            </a:r>
            <a:r>
              <a:rPr lang="ru-RU" b="1" dirty="0"/>
              <a:t>культуру сохранения собственного здоровья. 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ФОРМЫ: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Дни здоровья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Походы, </a:t>
            </a:r>
            <a:r>
              <a:rPr lang="ru-RU" b="1" dirty="0" err="1" smtClean="0">
                <a:solidFill>
                  <a:srgbClr val="660033"/>
                </a:solidFill>
              </a:rPr>
              <a:t>турслеты</a:t>
            </a:r>
            <a:endParaRPr lang="ru-RU" b="1" dirty="0" smtClean="0">
              <a:solidFill>
                <a:srgbClr val="660033"/>
              </a:solidFill>
            </a:endParaRPr>
          </a:p>
          <a:p>
            <a:r>
              <a:rPr lang="ru-RU" b="1" dirty="0" smtClean="0">
                <a:solidFill>
                  <a:srgbClr val="660033"/>
                </a:solidFill>
              </a:rPr>
              <a:t>Спортивные игры, праздники</a:t>
            </a:r>
            <a:endParaRPr lang="ru-RU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433048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ХУДОЖЕСТВЕННО-ЭСТЕТИЧЕСКАЯ ДЕЯТЕЛЬНОСТЬ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b="1" dirty="0"/>
              <a:t>воспитание у школьников чувства прекрасного, развитие творческого мышления, художественных способностей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  </a:t>
            </a:r>
            <a:r>
              <a:rPr lang="ru-RU" b="1" dirty="0" smtClean="0"/>
              <a:t>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ФОРМЫ: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Конкурсы </a:t>
            </a:r>
            <a:r>
              <a:rPr lang="ru-RU" b="1" dirty="0" smtClean="0">
                <a:solidFill>
                  <a:srgbClr val="660033"/>
                </a:solidFill>
              </a:rPr>
              <a:t>рисунков, поделок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Творческие мастерские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Работа кружков</a:t>
            </a:r>
            <a:endParaRPr lang="ru-RU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188640"/>
            <a:ext cx="11089232" cy="10801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 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b="1" dirty="0"/>
              <a:t>формирование ответственного </a:t>
            </a:r>
            <a:r>
              <a:rPr lang="ru-RU" b="1" dirty="0" smtClean="0"/>
              <a:t>отношения </a:t>
            </a:r>
            <a:r>
              <a:rPr lang="ru-RU" b="1" dirty="0"/>
              <a:t>к окружающей среде, природе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ФОРМЫ: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Походы, экскурсии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Экологические акции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Озеленение территории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0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04664"/>
            <a:ext cx="9433048" cy="70609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ГРАЖДАНСКО-ПАТРИОТИЧЕСКАЯ ДЕЯТЕЛЬНОСТЬ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b="1" dirty="0"/>
              <a:t> </a:t>
            </a:r>
            <a:r>
              <a:rPr lang="ru-RU" b="1" dirty="0" smtClean="0"/>
              <a:t>формирование </a:t>
            </a:r>
            <a:r>
              <a:rPr lang="ru-RU" b="1" dirty="0"/>
              <a:t>гражданско-патриотических качеств </a:t>
            </a:r>
            <a:endParaRPr lang="ru-RU" b="1" dirty="0" smtClean="0"/>
          </a:p>
          <a:p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660033"/>
                </a:solidFill>
              </a:rPr>
              <a:t>патриотические </a:t>
            </a:r>
            <a:r>
              <a:rPr lang="ru-RU" b="1" dirty="0">
                <a:solidFill>
                  <a:srgbClr val="660033"/>
                </a:solidFill>
              </a:rPr>
              <a:t>акции, 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военно-спортивные </a:t>
            </a:r>
            <a:r>
              <a:rPr lang="ru-RU" b="1" dirty="0">
                <a:solidFill>
                  <a:srgbClr val="660033"/>
                </a:solidFill>
              </a:rPr>
              <a:t>игры, 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оборонно-спортивные </a:t>
            </a:r>
            <a:r>
              <a:rPr lang="ru-RU" b="1" dirty="0">
                <a:solidFill>
                  <a:srgbClr val="660033"/>
                </a:solidFill>
              </a:rPr>
              <a:t>сборы, 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уроки </a:t>
            </a:r>
            <a:r>
              <a:rPr lang="ru-RU" b="1" dirty="0">
                <a:solidFill>
                  <a:srgbClr val="660033"/>
                </a:solidFill>
              </a:rPr>
              <a:t>мужества.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42617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Формы воспитательного процесса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660033"/>
                </a:solidFill>
              </a:rPr>
              <a:t>Мероприятие</a:t>
            </a:r>
            <a:r>
              <a:rPr lang="ru-RU" b="1" dirty="0" smtClean="0"/>
              <a:t> – организованное действие коллектива, направленное на достижение каких-либо целей</a:t>
            </a:r>
          </a:p>
          <a:p>
            <a:r>
              <a:rPr lang="ru-RU" b="1" dirty="0">
                <a:solidFill>
                  <a:srgbClr val="660033"/>
                </a:solidFill>
              </a:rPr>
              <a:t>Игра, </a:t>
            </a:r>
            <a:r>
              <a:rPr lang="ru-RU" b="1" dirty="0"/>
              <a:t>которая делает воспитательный процесс радостным и интересным, запоминающимся для детей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82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Требования игры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/>
              <a:t>Игра должна содействовать сплочению коллектива.</a:t>
            </a:r>
          </a:p>
          <a:p>
            <a:pPr lvl="0"/>
            <a:r>
              <a:rPr lang="ru-RU" sz="2800" b="1" dirty="0"/>
              <a:t>Иметь познавательное значение.</a:t>
            </a:r>
          </a:p>
          <a:p>
            <a:pPr lvl="0"/>
            <a:r>
              <a:rPr lang="ru-RU" sz="2800" b="1" dirty="0"/>
              <a:t>Активизировать общественную деятельность детей.</a:t>
            </a:r>
          </a:p>
          <a:p>
            <a:pPr lvl="0"/>
            <a:r>
              <a:rPr lang="ru-RU" sz="2800" b="1" dirty="0"/>
              <a:t>Обеспечивать мыслительную активность участников игр.</a:t>
            </a:r>
          </a:p>
          <a:p>
            <a:pPr lvl="0"/>
            <a:r>
              <a:rPr lang="ru-RU" sz="2800" b="1" dirty="0"/>
              <a:t>Создавать условия для детского творчества.</a:t>
            </a:r>
          </a:p>
          <a:p>
            <a:pPr lvl="0"/>
            <a:r>
              <a:rPr lang="ru-RU" sz="2800" b="1" dirty="0"/>
              <a:t>Соответствовать принципу: “Как можно меньше зрителей, как можно больше действующих лиц”.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4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06613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воспитательного мероприятия 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Создание временной инициативной группы, разработка плана предстоящего мероприятия.</a:t>
            </a:r>
          </a:p>
          <a:p>
            <a:pPr lvl="0"/>
            <a:r>
              <a:rPr lang="ru-RU" b="1" dirty="0"/>
              <a:t>Разработка композиции предстоящего мероприятия.</a:t>
            </a:r>
          </a:p>
          <a:p>
            <a:pPr lvl="0"/>
            <a:r>
              <a:rPr lang="ru-RU" b="1" dirty="0"/>
              <a:t>Составление списка дел, средств, материалов, которые потребуются для реализации задуманного.</a:t>
            </a:r>
          </a:p>
          <a:p>
            <a:pPr lvl="0"/>
            <a:r>
              <a:rPr lang="ru-RU" b="1" dirty="0"/>
              <a:t>Распределение поручений для осуществления каждого пункта программы.</a:t>
            </a:r>
          </a:p>
          <a:p>
            <a:pPr lvl="0"/>
            <a:r>
              <a:rPr lang="ru-RU" b="1" dirty="0"/>
              <a:t>Осуществление запланированной деятельности по подготовке к мероприятию.</a:t>
            </a:r>
          </a:p>
          <a:p>
            <a:pPr lvl="0"/>
            <a:r>
              <a:rPr lang="ru-RU" b="1" dirty="0"/>
              <a:t>Проведение мероприятия.</a:t>
            </a:r>
          </a:p>
          <a:p>
            <a:pPr lvl="0"/>
            <a:r>
              <a:rPr lang="ru-RU" b="1" dirty="0"/>
              <a:t>Итоговое обсуждение реализации мероприятия.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Творческий праздник для ребенка – творческое вдохновение для его души, реализация его мыслей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ФОТО\DSC01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579">
            <a:off x="251520" y="1977142"/>
            <a:ext cx="2607884" cy="1955913"/>
          </a:xfrm>
          <a:prstGeom prst="rect">
            <a:avLst/>
          </a:prstGeom>
          <a:ln w="127000" cap="rnd">
            <a:solidFill>
              <a:srgbClr val="0000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рина\Desktop\ФОТО\DSC01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220">
            <a:off x="935405" y="4365104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C:\Users\Ирина\Desktop\Флешка\24 февр\фотографии\турслет\турслет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175">
            <a:off x="3419872" y="2338175"/>
            <a:ext cx="2384757" cy="1788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3" descr="C:\Users\Ирина\Desktop\ФОТО\8 марта\Власова 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670">
            <a:off x="4764816" y="4682898"/>
            <a:ext cx="2545857" cy="1909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" name="Picture 6" descr="C:\Users\Ирина\Desktop\ФОТО\DSC013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899">
            <a:off x="6084168" y="2134292"/>
            <a:ext cx="2807682" cy="2105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90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Творчество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это то волшебное дерево, которое цветёт цветами счастья</a:t>
            </a:r>
          </a:p>
        </p:txBody>
      </p:sp>
      <p:pic>
        <p:nvPicPr>
          <p:cNvPr id="2050" name="Picture 2" descr="C:\Users\Ирина\Desktop\Флешка\24 февр\фотографии\турслет\турслет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91">
            <a:off x="3275856" y="1942711"/>
            <a:ext cx="2592288" cy="1944216"/>
          </a:xfrm>
          <a:prstGeom prst="rect">
            <a:avLst/>
          </a:prstGeom>
          <a:ln w="190500" cap="sq">
            <a:solidFill>
              <a:srgbClr val="FF66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Флешка\24 февр\новый год\PHOT0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161">
            <a:off x="251520" y="1942711"/>
            <a:ext cx="2546581" cy="1909936"/>
          </a:xfrm>
          <a:prstGeom prst="rect">
            <a:avLst/>
          </a:prstGeom>
          <a:ln w="190500" cap="sq">
            <a:solidFill>
              <a:srgbClr val="00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рина\Desktop\КСЮХИНА ПАПКА\мои фотки\1 сентября 2010\SDC148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516">
            <a:off x="1315312" y="4293095"/>
            <a:ext cx="2976332" cy="2232249"/>
          </a:xfrm>
          <a:prstGeom prst="rect">
            <a:avLst/>
          </a:prstGeom>
          <a:ln w="190500" cap="sq">
            <a:solidFill>
              <a:srgbClr val="00FF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Desktop\КСЮХИНА ПАПКА\мои фотки\Последний звонок 2011\последний звонок 037 (2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387">
            <a:off x="6299110" y="2011488"/>
            <a:ext cx="2517283" cy="1887962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Ирина\Desktop\ФОТО\Фото1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973">
            <a:off x="5322651" y="4584348"/>
            <a:ext cx="2623840" cy="196788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144000" cy="201622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3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 – это вдохновение</a:t>
            </a: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Ирина\Desktop\Флешка\24 февр\Турслёт\100_4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690">
            <a:off x="539552" y="1772816"/>
            <a:ext cx="3426979" cy="1932816"/>
          </a:xfrm>
          <a:prstGeom prst="rect">
            <a:avLst/>
          </a:prstGeom>
          <a:ln w="2286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Флешка\24 февр\фотографии\Эстафета\день ГО и эстафета 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461">
            <a:off x="5363304" y="1560199"/>
            <a:ext cx="2832720" cy="212454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рина\Desktop\ФОТО\8 марта\Власова 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713">
            <a:off x="1029712" y="4293096"/>
            <a:ext cx="2936819" cy="2202614"/>
          </a:xfrm>
          <a:prstGeom prst="rect">
            <a:avLst/>
          </a:prstGeom>
          <a:ln w="2286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рина\Desktop\ФОТО\8 марта\Власова 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106">
            <a:off x="5363304" y="4275094"/>
            <a:ext cx="2960821" cy="2220616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5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39" y="1730963"/>
            <a:ext cx="9036496" cy="5112568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“Истоки творческих способностей и дарований детей на кончиках их пальцев... </a:t>
            </a:r>
            <a:b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больше мастерства в детской руке, тем умнее ребенок”</a:t>
            </a:r>
            <a:b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В.А. </a:t>
            </a:r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Сухомлинский</a:t>
            </a:r>
            <a:r>
              <a:rPr lang="ru-RU" sz="1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Дети должны жить в мире красоты, игры, сказки, музыки, рисунка, фантазии, творчества. </a:t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8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Условия для развития творчества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b="1" dirty="0"/>
              <a:t>Ранее физическое и интеллектуальное развитие детей;</a:t>
            </a:r>
          </a:p>
          <a:p>
            <a:pPr lvl="0"/>
            <a:r>
              <a:rPr lang="ru-RU" b="1" dirty="0"/>
              <a:t>Самостоятельное решение ребёнком задач, требующих максимального напряжения. </a:t>
            </a:r>
            <a:endParaRPr lang="ru-RU" b="1" dirty="0" smtClean="0"/>
          </a:p>
          <a:p>
            <a:pPr lvl="0"/>
            <a:r>
              <a:rPr lang="ru-RU" b="1" dirty="0" smtClean="0"/>
              <a:t>Умная </a:t>
            </a:r>
            <a:r>
              <a:rPr lang="ru-RU" b="1" dirty="0"/>
              <a:t>доброжелательная помощь </a:t>
            </a:r>
            <a:r>
              <a:rPr lang="ru-RU" b="1" dirty="0" smtClean="0"/>
              <a:t>взрослых</a:t>
            </a:r>
            <a:r>
              <a:rPr lang="ru-RU" b="1" dirty="0"/>
              <a:t>;</a:t>
            </a:r>
          </a:p>
          <a:p>
            <a:pPr lvl="0"/>
            <a:r>
              <a:rPr lang="ru-RU" b="1" dirty="0" smtClean="0"/>
              <a:t>Поощрение </a:t>
            </a:r>
            <a:r>
              <a:rPr lang="ru-RU" b="1" dirty="0"/>
              <a:t>взрослыми стремления ребёнка к творчеству;</a:t>
            </a:r>
          </a:p>
          <a:p>
            <a:pPr lvl="0"/>
            <a:r>
              <a:rPr lang="ru-RU" b="1" dirty="0"/>
              <a:t>Создание ситуации успеха.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7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заповедей творческой личности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/>
              <a:t>Будь хозяином своей судьбы</a:t>
            </a:r>
          </a:p>
          <a:p>
            <a:pPr lvl="0"/>
            <a:r>
              <a:rPr lang="ru-RU" b="1" dirty="0"/>
              <a:t>Достигни успеха в том, что ты любишь</a:t>
            </a:r>
          </a:p>
          <a:p>
            <a:pPr lvl="0"/>
            <a:r>
              <a:rPr lang="ru-RU" b="1" dirty="0"/>
              <a:t>Внеси свой вклад в общее дело</a:t>
            </a:r>
          </a:p>
          <a:p>
            <a:pPr lvl="0"/>
            <a:r>
              <a:rPr lang="ru-RU" b="1" dirty="0"/>
              <a:t>Развивай свои творческие способности</a:t>
            </a:r>
          </a:p>
          <a:p>
            <a:pPr lvl="0"/>
            <a:r>
              <a:rPr lang="ru-RU" b="1" dirty="0"/>
              <a:t>Заботься о своем здоровье</a:t>
            </a:r>
          </a:p>
          <a:p>
            <a:pPr lvl="0"/>
            <a:r>
              <a:rPr lang="ru-RU" b="1" dirty="0"/>
              <a:t>Старайся мыслить позитивно</a:t>
            </a:r>
          </a:p>
          <a:p>
            <a:pPr lvl="0"/>
            <a:r>
              <a:rPr lang="ru-RU" b="1" dirty="0"/>
              <a:t>Строй свои отношения с людьми на доверии</a:t>
            </a:r>
          </a:p>
          <a:p>
            <a:pPr lvl="0"/>
            <a:r>
              <a:rPr lang="ru-RU" b="1" dirty="0"/>
              <a:t>Культивируй в себе смелость</a:t>
            </a:r>
          </a:p>
          <a:p>
            <a:pPr lvl="0"/>
            <a:r>
              <a:rPr lang="ru-RU" b="1" dirty="0"/>
              <a:t>Не теряй веру в себя</a:t>
            </a:r>
          </a:p>
          <a:p>
            <a:pPr lvl="0"/>
            <a:r>
              <a:rPr lang="ru-RU" b="1" dirty="0"/>
              <a:t>Сочетай материальное благополучие с духовным удовольствием.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2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256" y="620688"/>
            <a:ext cx="8579296" cy="92211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424936" cy="1368152"/>
          </a:xfrm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Творческая личность</a:t>
            </a:r>
            <a:endParaRPr lang="ru-RU" sz="60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136904" cy="396044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Оригинальна, комбинирует различные новые находки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Ставит перед собой новые цели, находит удачные решения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приносит удовольствие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Вынослива, упорна, энергично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останавливается на достигнутом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Всегда уверена в своих оценках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1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252520" cy="149817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 ПЕДАГОГА</a:t>
            </a:r>
            <a:endParaRPr lang="ru-RU" sz="5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pPr algn="ctr"/>
            <a:r>
              <a:rPr lang="ru-RU" sz="4000" b="1" dirty="0" smtClean="0">
                <a:solidFill>
                  <a:srgbClr val="00FF00"/>
                </a:solidFill>
              </a:rPr>
              <a:t>ФОРМИРОВАНИЕ И РАСКРЫТИЕ ТВОРЧЕСКОЙ ИНДИВИДУАЛЬНОСТИ КАЖДОГО УЧЕНИКА</a:t>
            </a:r>
            <a:endParaRPr lang="ru-RU" sz="4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1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педагога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sz="3300" b="1" dirty="0">
                <a:cs typeface="Times New Roman" pitchFamily="18" charset="0"/>
              </a:rPr>
              <a:t>Создать условия для интеллектуального, нравственного и эмоционального самовыражения личности </a:t>
            </a:r>
            <a:r>
              <a:rPr lang="ru-RU" sz="3300" b="1" dirty="0" smtClean="0">
                <a:cs typeface="Times New Roman" pitchFamily="18" charset="0"/>
              </a:rPr>
              <a:t>ребенка</a:t>
            </a:r>
            <a:r>
              <a:rPr lang="ru-RU" sz="3300" b="1" dirty="0">
                <a:cs typeface="Times New Roman" pitchFamily="18" charset="0"/>
              </a:rPr>
              <a:t>.</a:t>
            </a:r>
            <a:endParaRPr lang="ru-RU" sz="3300" dirty="0">
              <a:cs typeface="Times New Roman" pitchFamily="18" charset="0"/>
            </a:endParaRPr>
          </a:p>
          <a:p>
            <a:pPr lvl="0"/>
            <a:r>
              <a:rPr lang="ru-RU" sz="3300" b="1" dirty="0" smtClean="0">
                <a:cs typeface="Times New Roman" pitchFamily="18" charset="0"/>
              </a:rPr>
              <a:t>Поддерживать творческие устремления школьника.</a:t>
            </a:r>
            <a:endParaRPr lang="ru-RU" sz="3300" dirty="0">
              <a:cs typeface="Times New Roman" pitchFamily="18" charset="0"/>
            </a:endParaRPr>
          </a:p>
          <a:p>
            <a:pPr lvl="0"/>
            <a:r>
              <a:rPr lang="ru-RU" sz="3300" b="1" dirty="0">
                <a:cs typeface="Times New Roman" pitchFamily="18" charset="0"/>
              </a:rPr>
              <a:t>Способствовать повышению роли ученического самоуправления в </a:t>
            </a:r>
            <a:r>
              <a:rPr lang="ru-RU" sz="3300" b="1" dirty="0" smtClean="0">
                <a:cs typeface="Times New Roman" pitchFamily="18" charset="0"/>
              </a:rPr>
              <a:t>планировании.</a:t>
            </a:r>
            <a:endParaRPr lang="ru-RU" sz="3300" dirty="0">
              <a:cs typeface="Times New Roman" pitchFamily="18" charset="0"/>
            </a:endParaRPr>
          </a:p>
          <a:p>
            <a:pPr lvl="0"/>
            <a:r>
              <a:rPr lang="ru-RU" sz="3300" b="1" dirty="0">
                <a:cs typeface="Times New Roman" pitchFamily="18" charset="0"/>
              </a:rPr>
              <a:t>Обеспечить участие родителей в подготовке и проведении ключевых воспитательных дел в </a:t>
            </a:r>
            <a:r>
              <a:rPr lang="ru-RU" sz="3300" b="1" dirty="0" smtClean="0">
                <a:cs typeface="Times New Roman" pitchFamily="18" charset="0"/>
              </a:rPr>
              <a:t>школе.</a:t>
            </a:r>
            <a:endParaRPr lang="ru-RU" sz="3300" dirty="0">
              <a:cs typeface="Times New Roman" pitchFamily="18" charset="0"/>
            </a:endParaRPr>
          </a:p>
          <a:p>
            <a:pPr lvl="0"/>
            <a:r>
              <a:rPr lang="ru-RU" sz="3300" b="1" dirty="0">
                <a:cs typeface="Times New Roman" pitchFamily="18" charset="0"/>
              </a:rPr>
              <a:t>Сформировать круг </a:t>
            </a:r>
            <a:r>
              <a:rPr lang="ru-RU" sz="3300" b="1" dirty="0" smtClean="0">
                <a:cs typeface="Times New Roman" pitchFamily="18" charset="0"/>
              </a:rPr>
              <a:t>традиционных дел.</a:t>
            </a:r>
            <a:endParaRPr lang="ru-RU" sz="3300" dirty="0"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2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достижения целей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900" b="1" dirty="0" smtClean="0"/>
              <a:t>Нужно </a:t>
            </a:r>
            <a:r>
              <a:rPr lang="ru-RU" sz="3900" b="1" dirty="0"/>
              <a:t>уметь находить в каждом ребенке что-то хорошее, делиться этим хорошим, вовлекать каждого в поиск </a:t>
            </a:r>
            <a:r>
              <a:rPr lang="ru-RU" sz="3900" b="1" dirty="0" smtClean="0"/>
              <a:t>интересного </a:t>
            </a:r>
            <a:r>
              <a:rPr lang="ru-RU" sz="3900" b="1" dirty="0"/>
              <a:t>и </a:t>
            </a:r>
            <a:r>
              <a:rPr lang="ru-RU" sz="3900" b="1" dirty="0" smtClean="0"/>
              <a:t>полезного.</a:t>
            </a:r>
          </a:p>
          <a:p>
            <a:pPr lvl="0"/>
            <a:r>
              <a:rPr lang="ru-RU" sz="3900" b="1" dirty="0" smtClean="0"/>
              <a:t> Вырабатывать </a:t>
            </a:r>
            <a:r>
              <a:rPr lang="ru-RU" sz="3900" b="1" dirty="0"/>
              <a:t>у детей привычку заботиться об окружающих и думать не только о себе, но и о </a:t>
            </a:r>
            <a:r>
              <a:rPr lang="ru-RU" sz="3900" b="1" dirty="0" smtClean="0"/>
              <a:t>других.</a:t>
            </a:r>
          </a:p>
          <a:p>
            <a:pPr lvl="0">
              <a:buClr>
                <a:schemeClr val="tx1"/>
              </a:buClr>
            </a:pPr>
            <a:r>
              <a:rPr lang="ru-RU" sz="3900" b="1" dirty="0" smtClean="0"/>
              <a:t>Придерживаться принципа: все, что дети могут сделать сами</a:t>
            </a:r>
            <a:r>
              <a:rPr lang="ru-RU" sz="3900" b="1" dirty="0"/>
              <a:t>, они должны делать самостоятельно.</a:t>
            </a:r>
            <a:endParaRPr lang="ru-RU" sz="3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1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21014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воспитательной работы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lvl="0"/>
            <a:r>
              <a:rPr lang="ru-RU" sz="3600" b="1" dirty="0"/>
              <a:t>предварительная работа организатора</a:t>
            </a:r>
            <a:r>
              <a:rPr lang="ru-RU" sz="3600" b="1" dirty="0" smtClean="0"/>
              <a:t>;</a:t>
            </a:r>
          </a:p>
          <a:p>
            <a:pPr lvl="0"/>
            <a:r>
              <a:rPr lang="ru-RU" sz="3600" b="1" dirty="0" smtClean="0"/>
              <a:t>коллективное </a:t>
            </a:r>
            <a:r>
              <a:rPr lang="ru-RU" sz="3600" b="1" dirty="0"/>
              <a:t>планирование;</a:t>
            </a:r>
          </a:p>
          <a:p>
            <a:pPr lvl="0"/>
            <a:r>
              <a:rPr lang="ru-RU" sz="3600" b="1" dirty="0"/>
              <a:t>коллективная подготовка;</a:t>
            </a:r>
          </a:p>
          <a:p>
            <a:pPr lvl="0"/>
            <a:r>
              <a:rPr lang="ru-RU" sz="3600" b="1" dirty="0"/>
              <a:t>коллективное проведение дела;</a:t>
            </a:r>
          </a:p>
          <a:p>
            <a:pPr lvl="0"/>
            <a:r>
              <a:rPr lang="ru-RU" sz="3600" b="1" dirty="0"/>
              <a:t>коллективное подведение итогов.</a:t>
            </a:r>
          </a:p>
          <a:p>
            <a:pPr marL="0" indent="0">
              <a:buNone/>
            </a:pPr>
            <a:r>
              <a:rPr lang="ru-RU" sz="3600" b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02824" cy="115212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Направления воспитательной работы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941212"/>
              </p:ext>
            </p:extLst>
          </p:nvPr>
        </p:nvGraphicFramePr>
        <p:xfrm>
          <a:off x="395536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ПОЗНАВАТЕЛЬНО-РАЗВИВАЮЩАЯ ДЕЯТЕЛЬНОСТЬ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Цель </a:t>
            </a:r>
            <a:r>
              <a:rPr lang="ru-RU" b="1" dirty="0"/>
              <a:t>интеллектуального воспитания -  создать условия для развития  интеллектуальных способностей </a:t>
            </a:r>
            <a:r>
              <a:rPr lang="ru-RU" b="1" dirty="0" smtClean="0"/>
              <a:t>школьников. 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ФОРМЫ: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Викторины</a:t>
            </a:r>
            <a:r>
              <a:rPr lang="ru-RU" b="1" dirty="0" smtClean="0">
                <a:solidFill>
                  <a:srgbClr val="660033"/>
                </a:solidFill>
              </a:rPr>
              <a:t>, конкурсы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Предметные </a:t>
            </a:r>
            <a:r>
              <a:rPr lang="ru-RU" b="1" dirty="0" smtClean="0">
                <a:solidFill>
                  <a:srgbClr val="660033"/>
                </a:solidFill>
              </a:rPr>
              <a:t>недели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Научно-практические </a:t>
            </a:r>
            <a:r>
              <a:rPr lang="ru-RU" b="1" dirty="0">
                <a:solidFill>
                  <a:srgbClr val="660033"/>
                </a:solidFill>
              </a:rPr>
              <a:t>конференции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60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354</TotalTime>
  <Words>556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  РАЗВИТИЕ  ТВОРЧЕСКОЙ  АКТИВНОСТИ  МЛАДШИХ  ШКОЛЬНИКОВ </vt:lpstr>
      <vt:lpstr>“Истоки творческих способностей и дарований детей на кончиках их пальцев...  Чем больше мастерства в детской руке, тем умнее ребенок” В.А. Сухомлинский    Дети должны жить в мире красоты, игры, сказки, музыки, рисунка, фантазии, творчества.  В.А.Сухомлинский     </vt:lpstr>
      <vt:lpstr>Творческая личность</vt:lpstr>
      <vt:lpstr>ЦЕЛЬ РАБОТЫ ПЕДАГОГА</vt:lpstr>
      <vt:lpstr>Задачи педагога</vt:lpstr>
      <vt:lpstr>Способы достижения целей</vt:lpstr>
      <vt:lpstr>Этапы воспитательной работы</vt:lpstr>
      <vt:lpstr>Направления воспитательной работы</vt:lpstr>
      <vt:lpstr>ПОЗНАВАТЕЛЬНО-РАЗВИВАЮЩАЯ ДЕЯТЕЛЬНОСТЬ</vt:lpstr>
      <vt:lpstr>СПОРТИВНО-ОЗДОРОВИТЕЛЬНАЯ ДЕЯТЕЛЬНОСТЬ</vt:lpstr>
      <vt:lpstr>ХУДОЖЕСТВЕННО-ЭСТЕТИЧЕСКАЯ ДЕЯТЕЛЬНОСТЬ</vt:lpstr>
      <vt:lpstr>ЭКОЛОГИЧЕСКАЯ  ДЕЯТЕЛЬНОСТЬ</vt:lpstr>
      <vt:lpstr>ГРАЖДАНСКО-ПАТРИОТИЧЕСКАЯ ДЕЯТЕЛЬНОСТЬ</vt:lpstr>
      <vt:lpstr>Формы воспитательного процесса</vt:lpstr>
      <vt:lpstr>Требования игры</vt:lpstr>
      <vt:lpstr>Этапы воспитательного мероприятия </vt:lpstr>
      <vt:lpstr>Творческий праздник для ребенка – творческое вдохновение для его души, реализация его мыслей</vt:lpstr>
      <vt:lpstr>Творчество – это то волшебное дерево, которое цветёт цветами счастья</vt:lpstr>
      <vt:lpstr>Творчество – это вдохновение </vt:lpstr>
      <vt:lpstr>Условия для развития творчества</vt:lpstr>
      <vt:lpstr>10 заповедей творческой личности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личность</dc:title>
  <dc:creator>Ирина</dc:creator>
  <cp:lastModifiedBy>Ирина</cp:lastModifiedBy>
  <cp:revision>21</cp:revision>
  <dcterms:created xsi:type="dcterms:W3CDTF">2012-02-27T15:12:38Z</dcterms:created>
  <dcterms:modified xsi:type="dcterms:W3CDTF">2012-02-28T18:57:33Z</dcterms:modified>
</cp:coreProperties>
</file>