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3" r:id="rId4"/>
    <p:sldId id="259" r:id="rId5"/>
    <p:sldId id="258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6E8F8-1636-4934-B9E2-5394AD7146E9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84C46-7199-4AF0-AD12-C48AFA12A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500174"/>
            <a:ext cx="5572164" cy="857256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5715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Горюшкин- Сорокопудов  И. С. «Солнце - на лето, зима - на мороз»  1910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92084b9a160c0343d8670525fce1d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96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Всем огромное спасибо.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4822" y="2967335"/>
            <a:ext cx="486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свидания!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Красота природы в творчестве художников и композиторов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Тема: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496"/>
            <a:ext cx="72933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вот сама идет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волшебница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5154626"/>
          </a:xfrm>
        </p:spPr>
        <p:txBody>
          <a:bodyPr>
            <a:normAutofit/>
          </a:bodyPr>
          <a:lstStyle/>
          <a:p>
            <a:r>
              <a:rPr lang="ru-RU" dirty="0" smtClean="0"/>
              <a:t>Свиридов</a:t>
            </a:r>
            <a:br>
              <a:rPr lang="ru-RU" dirty="0" smtClean="0"/>
            </a:br>
            <a:r>
              <a:rPr lang="ru-RU" dirty="0" smtClean="0"/>
              <a:t>Георгий</a:t>
            </a:r>
            <a:br>
              <a:rPr lang="ru-RU" dirty="0" smtClean="0"/>
            </a:br>
            <a:r>
              <a:rPr lang="ru-RU" dirty="0" smtClean="0"/>
              <a:t>Васильевич</a:t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 декабря 1915-</a:t>
            </a:r>
            <a:br>
              <a:rPr lang="ru-RU" sz="2000" dirty="0" smtClean="0"/>
            </a:br>
            <a:r>
              <a:rPr lang="ru-RU" sz="2000" dirty="0" smtClean="0"/>
              <a:t>6 января 1998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Вальс «Метель»</a:t>
            </a:r>
            <a:endParaRPr lang="ru-RU" sz="2000" dirty="0"/>
          </a:p>
        </p:txBody>
      </p:sp>
      <p:pic>
        <p:nvPicPr>
          <p:cNvPr id="21506" name="Picture 2" descr="Свиридов Георгий Васил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0052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571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«Зима. Снег идет»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857892"/>
            <a:ext cx="2571768" cy="428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Бобровский Г.М</a:t>
            </a:r>
            <a:endParaRPr lang="ru-RU" sz="1400" dirty="0"/>
          </a:p>
        </p:txBody>
      </p:sp>
      <p:pic>
        <p:nvPicPr>
          <p:cNvPr id="1026" name="Picture 2" descr="1cd44cdd055cfed1bb0798bd53b0e1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962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786454"/>
            <a:ext cx="5486400" cy="428628"/>
          </a:xfrm>
        </p:spPr>
        <p:txBody>
          <a:bodyPr/>
          <a:lstStyle/>
          <a:p>
            <a:pPr algn="ctr"/>
            <a:r>
              <a:rPr lang="ru-RU" dirty="0" smtClean="0"/>
              <a:t>Ясный морозный день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143644"/>
            <a:ext cx="5486400" cy="571504"/>
          </a:xfrm>
        </p:spPr>
        <p:txBody>
          <a:bodyPr/>
          <a:lstStyle/>
          <a:p>
            <a:r>
              <a:rPr lang="ru-RU" dirty="0" smtClean="0"/>
              <a:t>Роман Романов</a:t>
            </a:r>
            <a:endParaRPr lang="ru-RU" dirty="0"/>
          </a:p>
        </p:txBody>
      </p:sp>
      <p:pic>
        <p:nvPicPr>
          <p:cNvPr id="7" name="Picture 5" descr="22006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56" r="3856"/>
          <a:stretch>
            <a:fillRect/>
          </a:stretch>
        </p:blipFill>
        <p:spPr bwMode="auto">
          <a:xfrm>
            <a:off x="714348" y="612774"/>
            <a:ext cx="7643866" cy="5245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pic>
        <p:nvPicPr>
          <p:cNvPr id="22530" name="Picture 2" descr="57dc89b4f452bd3344d3ba60049dd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8608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7de6d45d87507b99d826339b44905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29527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52be8b3d5282a96b38b551545f7294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4717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имний сон васнец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86124"/>
            <a:ext cx="3000396" cy="2428892"/>
          </a:xfrm>
          <a:prstGeom prst="rect">
            <a:avLst/>
          </a:prstGeom>
        </p:spPr>
      </p:pic>
      <p:pic>
        <p:nvPicPr>
          <p:cNvPr id="22534" name="Picture 6" descr="555026193465782c4c393f49763ed5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35756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9e75688b8d4db48a5113afa8f1e5e7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14686"/>
            <a:ext cx="2714612" cy="23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3857652" cy="6072230"/>
          </a:xfrm>
        </p:spPr>
        <p:txBody>
          <a:bodyPr/>
          <a:lstStyle/>
          <a:p>
            <a:r>
              <a:rPr lang="ru-RU" dirty="0" smtClean="0"/>
              <a:t>Антонио </a:t>
            </a:r>
            <a:br>
              <a:rPr lang="ru-RU" dirty="0" smtClean="0"/>
            </a:br>
            <a:r>
              <a:rPr lang="ru-RU" dirty="0" smtClean="0"/>
              <a:t>Вивальди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4 марта 1678 года </a:t>
            </a:r>
            <a:r>
              <a:rPr lang="ru-RU" sz="2000" b="1" dirty="0" smtClean="0"/>
              <a:t>-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/>
              <a:t>28 июля 1741 года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«Зима»</a:t>
            </a:r>
            <a:endParaRPr lang="ru-RU" dirty="0"/>
          </a:p>
        </p:txBody>
      </p:sp>
      <p:pic>
        <p:nvPicPr>
          <p:cNvPr id="5" name="Рисунок 4" descr="вивальди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292895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r>
              <a:rPr lang="ru-RU" sz="800" dirty="0" smtClean="0"/>
              <a:t>1</a:t>
            </a:r>
            <a:endParaRPr lang="ru-RU" sz="800" dirty="0"/>
          </a:p>
        </p:txBody>
      </p:sp>
      <p:pic>
        <p:nvPicPr>
          <p:cNvPr id="22530" name="Picture 2" descr="57dc89b4f452bd3344d3ba60049dd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8608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7de6d45d87507b99d826339b44905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29527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52be8b3d5282a96b38b551545f7294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4717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имний сон васнец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86124"/>
            <a:ext cx="3000396" cy="2428892"/>
          </a:xfrm>
          <a:prstGeom prst="rect">
            <a:avLst/>
          </a:prstGeom>
        </p:spPr>
      </p:pic>
      <p:pic>
        <p:nvPicPr>
          <p:cNvPr id="22534" name="Picture 6" descr="555026193465782c4c393f49763ed5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35756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9e75688b8d4db48a5113afa8f1e5e7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14686"/>
            <a:ext cx="2714612" cy="23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домашнего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4822" y="2967335"/>
            <a:ext cx="4695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награждение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62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Красота природы в творчестве художников и композиторов</vt:lpstr>
      <vt:lpstr>Свиридов Георгий Васильевич  3 декабря 1915- 6 января 1998  Вальс «Метель»</vt:lpstr>
      <vt:lpstr> «Зима. Снег идет»</vt:lpstr>
      <vt:lpstr>Ясный морозный день</vt:lpstr>
      <vt:lpstr>1</vt:lpstr>
      <vt:lpstr>Антонио  Вивальди  4 марта 1678 года -  28 июля 1741 года  «Зима»</vt:lpstr>
      <vt:lpstr>1</vt:lpstr>
      <vt:lpstr>Итоги домашнего задания</vt:lpstr>
      <vt:lpstr>Всем огромное 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X59SL T3200</cp:lastModifiedBy>
  <cp:revision>38</cp:revision>
  <dcterms:created xsi:type="dcterms:W3CDTF">2012-01-06T12:01:52Z</dcterms:created>
  <dcterms:modified xsi:type="dcterms:W3CDTF">2012-01-09T18:26:49Z</dcterms:modified>
</cp:coreProperties>
</file>