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3" r:id="rId2"/>
    <p:sldId id="286" r:id="rId3"/>
    <p:sldId id="277" r:id="rId4"/>
    <p:sldId id="276" r:id="rId5"/>
    <p:sldId id="261" r:id="rId6"/>
    <p:sldId id="279" r:id="rId7"/>
    <p:sldId id="280" r:id="rId8"/>
    <p:sldId id="264" r:id="rId9"/>
    <p:sldId id="271" r:id="rId10"/>
    <p:sldId id="282" r:id="rId11"/>
    <p:sldId id="281" r:id="rId12"/>
    <p:sldId id="270" r:id="rId13"/>
    <p:sldId id="272" r:id="rId14"/>
    <p:sldId id="268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737" autoAdjust="0"/>
  </p:normalViewPr>
  <p:slideViewPr>
    <p:cSldViewPr>
      <p:cViewPr varScale="1">
        <p:scale>
          <a:sx n="87" d="100"/>
          <a:sy n="87" d="100"/>
        </p:scale>
        <p:origin x="5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720B-2AAB-47AB-96E3-61434A31729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0469-6948-4CCF-A633-8F5288992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FCFE-6B4D-4AB9-891C-7EA21F6930A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384D-7910-4A45-B80D-168C34D2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4DF7-4570-42EA-9073-EEA1B1FB075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6FE4-9ACD-4398-A7B4-1D9DCDA49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E679-12F7-484E-B869-A5AB787F9DE0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3818-9B61-48EF-B267-B7329D4BF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7AB9-2FC0-4EDA-9FB8-F99BCDE2F08C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705D-6E2E-4E0D-9AFC-9501811C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E672-BFFF-4813-B0CE-8F707F37A9E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9EAB-32F5-477F-9D00-8A57958F0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8C1D-58C5-44C0-87C1-2270A9D4B83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982F-3E61-4254-BBFD-2D7CBEF1C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CD0F-5C75-4EE0-837B-A6B6CAE2062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D9CA-EC38-484F-AD12-CF7B1B34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61EE-5D8A-48E4-B0CB-05F24CA4989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543E-F1FB-421A-BB57-94C803037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7460-3D49-4B04-9440-1054A7FE04A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68F6-664F-43AB-B762-B698FF667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BAE8-51C5-40BD-BC18-0AA241696BA6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47C4-F4AA-45E8-8B08-50830802E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38D09-6DCD-4AAA-9D16-A5C0140634E0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B226EA-B988-4E6D-9425-2C1CA01F2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8229600" cy="1828800"/>
          </a:xfrm>
        </p:spPr>
        <p:txBody>
          <a:bodyPr/>
          <a:lstStyle/>
          <a:p>
            <a:r>
              <a:rPr lang="ru-RU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Анне, </a:t>
            </a:r>
            <a:r>
              <a:rPr lang="en-US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mother</a:t>
            </a:r>
            <a:r>
              <a:rPr lang="ru-RU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мама…</a:t>
            </a:r>
            <a:endParaRPr lang="ru-RU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54002">
            <a:off x="492125" y="922338"/>
            <a:ext cx="3095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96351">
            <a:off x="1523023" y="3152851"/>
            <a:ext cx="2115689" cy="218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95885">
            <a:off x="5984876" y="431800"/>
            <a:ext cx="2235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36761">
            <a:off x="5526610" y="3370959"/>
            <a:ext cx="1867519" cy="15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395288" y="0"/>
            <a:ext cx="83534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Наши любимые бабушки и мамы!</a:t>
            </a:r>
          </a:p>
        </p:txBody>
      </p:sp>
    </p:spTree>
  </p:cSld>
  <p:clrMapOvr>
    <a:masterClrMapping/>
  </p:clrMapOvr>
  <p:transition spd="slow" advTm="2881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26" name="Рисунок 1" descr="english.jpg"/>
          <p:cNvPicPr>
            <a:picLocks noChangeAspect="1" noChangeArrowheads="1"/>
          </p:cNvPicPr>
          <p:nvPr/>
        </p:nvPicPr>
        <p:blipFill>
          <a:blip r:embed="rId3"/>
          <a:srcRect l="-6700" t="22289" r="81187" b="4645"/>
          <a:stretch>
            <a:fillRect/>
          </a:stretch>
        </p:blipFill>
        <p:spPr bwMode="auto">
          <a:xfrm rot="629192">
            <a:off x="5795963" y="981075"/>
            <a:ext cx="2855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98566">
            <a:off x="3635375" y="1125538"/>
            <a:ext cx="2222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149725"/>
            <a:ext cx="27368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143380"/>
            <a:ext cx="29527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1763713" y="0"/>
            <a:ext cx="68516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Наши лучшие мамы!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и\Рисунц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285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B13F9A"/>
                  </a:outerShdw>
                </a:effectLst>
              </a:rPr>
              <a:t>Наши милые мамы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933825"/>
            <a:ext cx="301466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98987">
            <a:off x="255588" y="1668463"/>
            <a:ext cx="34131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5517">
            <a:off x="5580063" y="1557338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6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и\Рисунц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28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70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 самые красивые и добрые	!</a:t>
            </a:r>
          </a:p>
        </p:txBody>
      </p:sp>
      <p:pic>
        <p:nvPicPr>
          <p:cNvPr id="25605" name="Picture 5" descr="сканирование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141663"/>
            <a:ext cx="2286000" cy="3524250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32993">
            <a:off x="395288" y="1268413"/>
            <a:ext cx="295275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141663"/>
            <a:ext cx="25923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12068">
            <a:off x="5867400" y="1484313"/>
            <a:ext cx="3111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6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6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6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и\Рисунц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28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84213" y="0"/>
            <a:ext cx="8459787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 самые замечательные и привлекательные!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6400">
            <a:off x="2555875" y="3673475"/>
            <a:ext cx="210343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341438"/>
            <a:ext cx="28209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3095">
            <a:off x="5435600" y="3689350"/>
            <a:ext cx="20875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981075"/>
            <a:ext cx="1905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125538"/>
            <a:ext cx="20875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2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2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2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2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\же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539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333375"/>
            <a:ext cx="8459788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</a:t>
            </a:r>
            <a:br>
              <a:rPr lang="ru-RU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«Очумелые ручки»!</a:t>
            </a:r>
          </a:p>
        </p:txBody>
      </p:sp>
      <p:pic>
        <p:nvPicPr>
          <p:cNvPr id="21506" name="Picture 2" descr="C:\оксана психолог - рисунки\Новая папка\li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43182"/>
            <a:ext cx="3571900" cy="372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Documents and Settings\Admin\Рабочий стол\и\Рисунсол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и\Рисун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343286" cy="428626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Рисун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315939"/>
            <a:ext cx="3214691" cy="4399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8"/>
            <a:ext cx="5972175" cy="2571750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Добрые мамины руки</a:t>
            </a:r>
            <a:endParaRPr lang="ru-RU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2071688" y="785813"/>
            <a:ext cx="5357812" cy="20002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конкурс </a:t>
            </a:r>
            <a:endParaRPr lang="ru-RU" sz="7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500034" y="285728"/>
            <a:ext cx="8143900" cy="2286016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313" y="642938"/>
            <a:ext cx="4257675" cy="180816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конкурс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113" y="3213100"/>
            <a:ext cx="5689600" cy="2071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 algn="ctr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7200">
                <a:solidFill>
                  <a:srgbClr val="D9D9D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Загадочный дневник</a:t>
            </a:r>
          </a:p>
        </p:txBody>
      </p:sp>
      <p:pic>
        <p:nvPicPr>
          <p:cNvPr id="16391" name="Picture 13" descr="C:\оксана психолог - рисунки\Рисунки для буклетов\класс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3038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8158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45147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Люблю тебя, мама, за что, я не знаю,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Наверно, за то, что живу и мечтаю,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радуюсь солнцу, и светлому дню,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что тебя я, родная люблю?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небо, за ветер, за воздух вокруг.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Люблю, тебя, мама,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 – лучший мой друг.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827088" y="2924175"/>
            <a:ext cx="7758112" cy="1285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5400" smtClean="0"/>
              <a:t>«Колыбельная на ночь»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Пятно 1 3"/>
          <p:cNvSpPr/>
          <p:nvPr/>
        </p:nvSpPr>
        <p:spPr>
          <a:xfrm>
            <a:off x="92075" y="42863"/>
            <a:ext cx="9144000" cy="3143248"/>
          </a:xfrm>
          <a:prstGeom prst="irregularSeal1">
            <a:avLst/>
          </a:prstGeom>
          <a:solidFill>
            <a:srgbClr val="FFFF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Третий конкурс</a:t>
            </a:r>
            <a:endParaRPr lang="ru-RU" dirty="0"/>
          </a:p>
        </p:txBody>
      </p:sp>
      <p:pic>
        <p:nvPicPr>
          <p:cNvPr id="6146" name="Picture 2" descr="C:\Documents and Settings\Admin\Рабочий стол\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786190"/>
            <a:ext cx="2430463" cy="2728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и\же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5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7572375" cy="3043238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А класс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«Мама, мама лучше слова в мире нет!»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81231">
            <a:off x="5704681" y="3880644"/>
            <a:ext cx="22971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54792">
            <a:off x="2336800" y="1852613"/>
            <a:ext cx="3095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94362">
            <a:off x="6173788" y="1392238"/>
            <a:ext cx="2251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40351">
            <a:off x="900113" y="3644900"/>
            <a:ext cx="205263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827088" y="188913"/>
            <a:ext cx="6851650" cy="1084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нежные мамы!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3736">
            <a:off x="5219700" y="1844675"/>
            <a:ext cx="25130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7627">
            <a:off x="827088" y="1844675"/>
            <a:ext cx="28146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1258888" y="260350"/>
            <a:ext cx="6851650" cy="1084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Наши обворожительные мамы!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437</TotalTime>
  <Words>80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Monotype Corsiva</vt:lpstr>
      <vt:lpstr>Times New Roman</vt:lpstr>
      <vt:lpstr>Wingdings</vt:lpstr>
      <vt:lpstr>Wingdings 2</vt:lpstr>
      <vt:lpstr>Wingdings 3</vt:lpstr>
      <vt:lpstr>Апекс</vt:lpstr>
      <vt:lpstr>Анне, mother, мама…</vt:lpstr>
      <vt:lpstr>Презентация PowerPoint</vt:lpstr>
      <vt:lpstr>1 конкурс </vt:lpstr>
      <vt:lpstr>Презентация PowerPoint</vt:lpstr>
      <vt:lpstr>Презентация PowerPoint</vt:lpstr>
      <vt:lpstr>Третий конкурс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милые мамы</vt:lpstr>
      <vt:lpstr>Вы самые красивые и добрые 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и Анна</dc:creator>
  <cp:lastModifiedBy>adm</cp:lastModifiedBy>
  <cp:revision>47</cp:revision>
  <dcterms:created xsi:type="dcterms:W3CDTF">2010-11-11T20:01:09Z</dcterms:created>
  <dcterms:modified xsi:type="dcterms:W3CDTF">2014-02-23T18:03:21Z</dcterms:modified>
</cp:coreProperties>
</file>