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&#1101;&#1088;&#1091;&#1076;&#1080;&#1090;/7.20.doc" TargetMode="External"/><Relationship Id="rId13" Type="http://schemas.openxmlformats.org/officeDocument/2006/relationships/hyperlink" Target="&#1101;&#1088;&#1091;&#1076;&#1080;&#1090;/8.%2030.doc" TargetMode="External"/><Relationship Id="rId18" Type="http://schemas.openxmlformats.org/officeDocument/2006/relationships/hyperlink" Target="&#1101;&#1088;&#1091;&#1076;&#1080;&#1090;/9.40.doc" TargetMode="External"/><Relationship Id="rId3" Type="http://schemas.openxmlformats.org/officeDocument/2006/relationships/hyperlink" Target="&#1101;&#1088;&#1091;&#1076;&#1080;&#1090;/6.%2010.doc" TargetMode="External"/><Relationship Id="rId21" Type="http://schemas.openxmlformats.org/officeDocument/2006/relationships/hyperlink" Target="&#1101;&#1088;&#1091;&#1076;&#1080;&#1090;/1.50.doc" TargetMode="External"/><Relationship Id="rId7" Type="http://schemas.openxmlformats.org/officeDocument/2006/relationships/hyperlink" Target="&#1101;&#1088;&#1091;&#1076;&#1080;&#1090;/2.%2020.doc" TargetMode="External"/><Relationship Id="rId12" Type="http://schemas.openxmlformats.org/officeDocument/2006/relationships/hyperlink" Target="&#1101;&#1088;&#1091;&#1076;&#1080;&#1090;/3.%2030.doc" TargetMode="External"/><Relationship Id="rId17" Type="http://schemas.openxmlformats.org/officeDocument/2006/relationships/hyperlink" Target="&#1101;&#1088;&#1091;&#1076;&#1080;&#1090;/4.40.doc" TargetMode="External"/><Relationship Id="rId25" Type="http://schemas.openxmlformats.org/officeDocument/2006/relationships/hyperlink" Target="&#1101;&#1088;&#1091;&#1076;&#1080;&#1090;/25.50.doc" TargetMode="External"/><Relationship Id="rId2" Type="http://schemas.openxmlformats.org/officeDocument/2006/relationships/hyperlink" Target="&#1101;&#1088;&#1091;&#1076;&#1080;&#1090;/1.%2010.doc" TargetMode="External"/><Relationship Id="rId16" Type="http://schemas.openxmlformats.org/officeDocument/2006/relationships/hyperlink" Target="&#1101;&#1088;&#1091;&#1076;&#1080;&#1090;/23.30.doc" TargetMode="External"/><Relationship Id="rId20" Type="http://schemas.openxmlformats.org/officeDocument/2006/relationships/hyperlink" Target="&#1101;&#1088;&#1091;&#1076;&#1080;&#1090;/24.40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1101;&#1088;&#1091;&#1076;&#1080;&#1090;/21.10.doc" TargetMode="External"/><Relationship Id="rId11" Type="http://schemas.openxmlformats.org/officeDocument/2006/relationships/hyperlink" Target="&#1101;&#1088;&#1091;&#1076;&#1080;&#1090;/22.20.doc" TargetMode="External"/><Relationship Id="rId24" Type="http://schemas.openxmlformats.org/officeDocument/2006/relationships/hyperlink" Target="&#1101;&#1088;&#1091;&#1076;&#1080;&#1090;/20.50.doc" TargetMode="External"/><Relationship Id="rId5" Type="http://schemas.openxmlformats.org/officeDocument/2006/relationships/hyperlink" Target="&#1101;&#1088;&#1091;&#1076;&#1080;&#1090;/16.10.doc" TargetMode="External"/><Relationship Id="rId15" Type="http://schemas.openxmlformats.org/officeDocument/2006/relationships/hyperlink" Target="&#1101;&#1088;&#1091;&#1076;&#1080;&#1090;/18.30.doc" TargetMode="External"/><Relationship Id="rId23" Type="http://schemas.openxmlformats.org/officeDocument/2006/relationships/hyperlink" Target="&#1101;&#1088;&#1091;&#1076;&#1080;&#1090;/15.50.doc" TargetMode="External"/><Relationship Id="rId10" Type="http://schemas.openxmlformats.org/officeDocument/2006/relationships/hyperlink" Target="&#1101;&#1088;&#1091;&#1076;&#1080;&#1090;/17.20.doc" TargetMode="External"/><Relationship Id="rId19" Type="http://schemas.openxmlformats.org/officeDocument/2006/relationships/hyperlink" Target="&#1101;&#1088;&#1091;&#1076;&#1080;&#1090;/19.40.doc" TargetMode="External"/><Relationship Id="rId4" Type="http://schemas.openxmlformats.org/officeDocument/2006/relationships/hyperlink" Target="&#1101;&#1088;&#1091;&#1076;&#1080;&#1090;/11.%2010.doc" TargetMode="External"/><Relationship Id="rId9" Type="http://schemas.openxmlformats.org/officeDocument/2006/relationships/hyperlink" Target="&#1101;&#1088;&#1091;&#1076;&#1080;&#1090;/12.%2020.doc" TargetMode="External"/><Relationship Id="rId14" Type="http://schemas.openxmlformats.org/officeDocument/2006/relationships/hyperlink" Target="&#1101;&#1088;&#1091;&#1076;&#1080;&#1090;/13.30.doc" TargetMode="External"/><Relationship Id="rId22" Type="http://schemas.openxmlformats.org/officeDocument/2006/relationships/hyperlink" Target="&#1101;&#1088;&#1091;&#1076;&#1080;&#1090;/10.%2050.doc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Интеллектуальная игра «ЭРУДИТ»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2811946"/>
          </a:xfrm>
        </p:spPr>
        <p:txBody>
          <a:bodyPr>
            <a:noAutofit/>
          </a:bodyPr>
          <a:lstStyle/>
          <a:p>
            <a:r>
              <a:rPr lang="ru-RU" sz="4400" dirty="0" smtClean="0"/>
              <a:t>В РАМКАХ НЕДЕЛИ «Технология» МКОУ БСОШ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Выбор призов.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10 баллов </a:t>
            </a:r>
            <a:r>
              <a:rPr lang="ru-RU" sz="4000" dirty="0" smtClean="0"/>
              <a:t>– </a:t>
            </a:r>
            <a:r>
              <a:rPr lang="ru-RU" sz="4000" i="1" dirty="0" smtClean="0"/>
              <a:t>жевательная резинка.</a:t>
            </a:r>
          </a:p>
          <a:p>
            <a:r>
              <a:rPr lang="ru-RU" sz="4000" b="1" dirty="0" smtClean="0"/>
              <a:t>20 баллов </a:t>
            </a:r>
            <a:r>
              <a:rPr lang="ru-RU" sz="4000" dirty="0" smtClean="0"/>
              <a:t>– </a:t>
            </a:r>
            <a:r>
              <a:rPr lang="ru-RU" sz="4000" i="1" dirty="0" smtClean="0"/>
              <a:t>конфета</a:t>
            </a:r>
          </a:p>
          <a:p>
            <a:r>
              <a:rPr lang="ru-RU" sz="4000" b="1" dirty="0" smtClean="0"/>
              <a:t>30 баллов </a:t>
            </a:r>
            <a:r>
              <a:rPr lang="ru-RU" sz="4000" dirty="0" smtClean="0"/>
              <a:t>– </a:t>
            </a:r>
            <a:r>
              <a:rPr lang="ru-RU" sz="4000" i="1" dirty="0" err="1" smtClean="0"/>
              <a:t>чупа</a:t>
            </a:r>
            <a:r>
              <a:rPr lang="ru-RU" sz="4000" i="1" dirty="0" smtClean="0"/>
              <a:t> – </a:t>
            </a:r>
            <a:r>
              <a:rPr lang="ru-RU" sz="4000" i="1" dirty="0" err="1" smtClean="0"/>
              <a:t>чупс</a:t>
            </a:r>
            <a:endParaRPr lang="ru-RU" sz="4000" i="1" dirty="0" smtClean="0"/>
          </a:p>
          <a:p>
            <a:r>
              <a:rPr lang="ru-RU" sz="4000" b="1" dirty="0" smtClean="0"/>
              <a:t>40 баллов </a:t>
            </a:r>
            <a:r>
              <a:rPr lang="ru-RU" sz="4000" dirty="0" smtClean="0"/>
              <a:t>– </a:t>
            </a:r>
            <a:r>
              <a:rPr lang="ru-RU" sz="4000" i="1" dirty="0" smtClean="0"/>
              <a:t>мини –рулет</a:t>
            </a:r>
          </a:p>
          <a:p>
            <a:r>
              <a:rPr lang="ru-RU" sz="4000" b="1" dirty="0" smtClean="0"/>
              <a:t>50 баллов </a:t>
            </a:r>
            <a:r>
              <a:rPr lang="ru-RU" sz="4000" dirty="0" smtClean="0"/>
              <a:t>– </a:t>
            </a:r>
            <a:r>
              <a:rPr lang="ru-RU" sz="4000" i="1" dirty="0" smtClean="0"/>
              <a:t>шоколадка.</a:t>
            </a:r>
            <a:endParaRPr lang="ru-RU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53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Выбор темы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0" y="1214420"/>
          <a:ext cx="8472520" cy="4994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4504"/>
                <a:gridCol w="1694504"/>
                <a:gridCol w="1694504"/>
                <a:gridCol w="1694504"/>
                <a:gridCol w="1694504"/>
              </a:tblGrid>
              <a:tr h="891840"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Личная</a:t>
                      </a:r>
                    </a:p>
                    <a:p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гигиена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Вышивание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Питание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Материаловедение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Обработка ткани</a:t>
                      </a:r>
                      <a:endParaRPr lang="ru-RU" sz="2400" dirty="0"/>
                    </a:p>
                  </a:txBody>
                  <a:tcPr/>
                </a:tc>
              </a:tr>
              <a:tr h="8206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  <a:hlinkClick r:id="rId2" action="ppaction://hlinkfile"/>
                        </a:rPr>
                        <a:t>10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  <a:hlinkClick r:id="rId3" action="ppaction://hlinkfile"/>
                        </a:rPr>
                        <a:t>10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  <a:hlinkClick r:id="rId4" action="ppaction://hlinkfile"/>
                        </a:rPr>
                        <a:t>10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  <a:hlinkClick r:id="rId5" action="ppaction://hlinkfile"/>
                        </a:rPr>
                        <a:t>10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  <a:hlinkClick r:id="rId6" action="ppaction://hlinkfile"/>
                        </a:rPr>
                        <a:t>10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06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  <a:hlinkClick r:id="rId7" action="ppaction://hlinkfile"/>
                        </a:rPr>
                        <a:t>20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  <a:hlinkClick r:id="rId8" action="ppaction://hlinkfile"/>
                        </a:rPr>
                        <a:t>20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  <a:hlinkClick r:id="rId9" action="ppaction://hlinkfile"/>
                        </a:rPr>
                        <a:t>20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  <a:hlinkClick r:id="rId10" action="ppaction://hlinkfile"/>
                        </a:rPr>
                        <a:t>20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  <a:hlinkClick r:id="rId11" action="ppaction://hlinkfile"/>
                        </a:rPr>
                        <a:t>20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06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  <a:hlinkClick r:id="rId12" action="ppaction://hlinkfile"/>
                        </a:rPr>
                        <a:t>30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  <a:hlinkClick r:id="rId13" action="ppaction://hlinkfile"/>
                        </a:rPr>
                        <a:t>30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  <a:hlinkClick r:id="rId14" action="ppaction://hlinkfile"/>
                        </a:rPr>
                        <a:t>30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  <a:hlinkClick r:id="rId15" action="ppaction://hlinkfile"/>
                        </a:rPr>
                        <a:t>30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  <a:hlinkClick r:id="rId16" action="ppaction://hlinkfile"/>
                        </a:rPr>
                        <a:t>30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06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  <a:hlinkClick r:id="rId17" action="ppaction://hlinkfile"/>
                        </a:rPr>
                        <a:t>40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  <a:hlinkClick r:id="rId18" action="ppaction://hlinkfile"/>
                        </a:rPr>
                        <a:t>40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  <a:hlinkClick r:id="rId17" action="ppaction://hlinkfile"/>
                        </a:rPr>
                        <a:t>40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  <a:hlinkClick r:id="rId19" action="ppaction://hlinkfile"/>
                        </a:rPr>
                        <a:t>40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  <a:hlinkClick r:id="rId20" action="ppaction://hlinkfile"/>
                        </a:rPr>
                        <a:t>40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06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  <a:hlinkClick r:id="rId21" action="ppaction://hlinkfile"/>
                        </a:rPr>
                        <a:t>50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  <a:hlinkClick r:id="rId22" action="ppaction://hlinkfile"/>
                        </a:rPr>
                        <a:t>50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  <a:hlinkClick r:id="rId23" action="ppaction://hlinkfile"/>
                        </a:rPr>
                        <a:t>50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  <a:hlinkClick r:id="rId24" action="ppaction://hlinkfile"/>
                        </a:rPr>
                        <a:t>50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  <a:hlinkClick r:id="rId25" action="ppaction://hlinkfile"/>
                        </a:rPr>
                        <a:t>50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57158" y="2071678"/>
            <a:ext cx="8229600" cy="2000264"/>
          </a:xfrm>
        </p:spPr>
        <p:txBody>
          <a:bodyPr>
            <a:normAutofit/>
          </a:bodyPr>
          <a:lstStyle/>
          <a:p>
            <a:r>
              <a:rPr lang="ru-RU" sz="7200" dirty="0" smtClean="0"/>
              <a:t>Спасибо за игру!</a:t>
            </a:r>
            <a:endParaRPr lang="ru-RU" sz="7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39</TotalTime>
  <Words>79</Words>
  <PresentationFormat>Экран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Интеллектуальная игра «ЭРУДИТ»</vt:lpstr>
      <vt:lpstr>Выбор призов.</vt:lpstr>
      <vt:lpstr> Выбор темы </vt:lpstr>
      <vt:lpstr>Спасибо за игру!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Интеллектуальная игра «ЭРУДИТ»</dc:title>
  <cp:lastModifiedBy>Admin</cp:lastModifiedBy>
  <cp:revision>6</cp:revision>
  <dcterms:modified xsi:type="dcterms:W3CDTF">2012-10-27T14:49:42Z</dcterms:modified>
</cp:coreProperties>
</file>