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554648-6AA6-4E42-B5DE-E0F2BB62C633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E78A20-3C51-4FDF-AC51-9E7FA8946C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2060848"/>
            <a:ext cx="5723468" cy="182809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Знакомство с ИЗОНИТЬЮ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35891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6" y="3915232"/>
            <a:ext cx="4290044" cy="16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28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Искусство натяжения нитей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03" y="1927150"/>
            <a:ext cx="5047377" cy="3950122"/>
          </a:xfrm>
        </p:spPr>
      </p:pic>
    </p:spTree>
    <p:extLst>
      <p:ext uri="{BB962C8B-B14F-4D97-AF65-F5344CB8AC3E}">
        <p14:creationId xmlns:p14="http://schemas.microsoft.com/office/powerpoint/2010/main" val="5858856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</p:spPr>
        <p:txBody>
          <a:bodyPr/>
          <a:lstStyle/>
          <a:p>
            <a:r>
              <a:rPr lang="ru-RU" dirty="0" smtClean="0"/>
              <a:t>Вышивка по картону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3"/>
            <a:ext cx="3315664" cy="3806106"/>
          </a:xfrm>
        </p:spPr>
      </p:pic>
    </p:spTree>
    <p:extLst>
      <p:ext uri="{BB962C8B-B14F-4D97-AF65-F5344CB8AC3E}">
        <p14:creationId xmlns:p14="http://schemas.microsoft.com/office/powerpoint/2010/main" val="14607751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err="1" smtClean="0"/>
              <a:t>Спирелли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00093"/>
            <a:ext cx="2880320" cy="4067820"/>
          </a:xfrm>
        </p:spPr>
      </p:pic>
    </p:spTree>
    <p:extLst>
      <p:ext uri="{BB962C8B-B14F-4D97-AF65-F5344CB8AC3E}">
        <p14:creationId xmlns:p14="http://schemas.microsoft.com/office/powerpoint/2010/main" val="2129611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268760"/>
            <a:ext cx="3530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изображать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069521"/>
            <a:ext cx="179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нить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420888"/>
            <a:ext cx="5107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3"/>
                </a:solidFill>
              </a:rPr>
              <a:t>ИЗОНИТЬ</a:t>
            </a:r>
            <a:endParaRPr lang="ru-RU" sz="8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0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Медаль в технике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изонить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5127" y="1484784"/>
            <a:ext cx="2913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Этапы работы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41684"/>
            <a:ext cx="34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1. Сделай прорези.</a:t>
            </a:r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59632" y="2556773"/>
            <a:ext cx="4337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Закрепи нитку.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1218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Выполни обмотку.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625860"/>
            <a:ext cx="43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Закрепи нитку.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140949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Наклей круг на квадратную заготовку.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645005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Обрежь лишнее по контуру медали.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5221069"/>
            <a:ext cx="6624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7. В центр медали наклей картинку.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926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</TotalTime>
  <Words>63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Знакомство с ИЗОНИТЬЮ</vt:lpstr>
      <vt:lpstr>Искусство натяжения нитей</vt:lpstr>
      <vt:lpstr>Вышивка по картону</vt:lpstr>
      <vt:lpstr>Спирелли</vt:lpstr>
      <vt:lpstr>Презентация PowerPoint</vt:lpstr>
      <vt:lpstr>Медаль в технике изонить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11</cp:revision>
  <dcterms:created xsi:type="dcterms:W3CDTF">2011-11-01T10:27:10Z</dcterms:created>
  <dcterms:modified xsi:type="dcterms:W3CDTF">2011-11-01T12:35:10Z</dcterms:modified>
</cp:coreProperties>
</file>