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110413" cy="102457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F394-1622-4A7D-B1EA-ACC6FD1E6ED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587E-902A-4B5A-88ED-F73B6979A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Классно-групповое занятие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«Весёлая математика»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392488" cy="25202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0" dirty="0" smtClean="0"/>
              <a:t>В ноябре по традиции проходила школьная Неделя математики. Шестиклассники активно участвовали во всех мероприятиях: ученическая конференция, конкурс аппликаций из геометрических фигур, устно-мимический журнал, час занимательной математики.</a:t>
            </a:r>
          </a:p>
        </p:txBody>
      </p:sp>
      <p:pic>
        <p:nvPicPr>
          <p:cNvPr id="13" name="Содержимое 12" descr="IMGP065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567211"/>
            <a:ext cx="4040188" cy="3030141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893888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 </a:t>
            </a:r>
            <a:r>
              <a:rPr lang="ru-RU" sz="1800" b="0" dirty="0" smtClean="0"/>
              <a:t>Пройти по лабиринту и найти правильную дорогу – это здорово!</a:t>
            </a:r>
          </a:p>
          <a:p>
            <a:r>
              <a:rPr lang="ru-RU" sz="1800" b="0" dirty="0" smtClean="0"/>
              <a:t>Даша Лебедева самостоятельно решает задачу – поиск верного пути для утенка. Посмотрим, как она справится с задачей?</a:t>
            </a:r>
          </a:p>
        </p:txBody>
      </p:sp>
      <p:pic>
        <p:nvPicPr>
          <p:cNvPr id="14" name="Содержимое 13" descr="IMGP064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56602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«Синичкин день»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Открытие праздника «Синичкин день» проходило 28 ноября на общешкольной линейке. Каждый класс изготовил кормушку для птиц. Шестиклассник Дима Смирнов смастерил вместе с дедушкой кормушку. После уроков учащиеся повесили её в школьном саду. Всю долгую зиму ребята будут заботиться о птицах, приносить им корм.</a:t>
            </a:r>
            <a:endParaRPr lang="ru-RU" dirty="0"/>
          </a:p>
        </p:txBody>
      </p:sp>
      <p:pic>
        <p:nvPicPr>
          <p:cNvPr id="8" name="Содержимое 7" descr="IMGP0653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565418" y="2420889"/>
            <a:ext cx="4327062" cy="32452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 txBox="1">
            <a:spLocks/>
          </p:cNvSpPr>
          <p:nvPr/>
        </p:nvSpPr>
        <p:spPr>
          <a:xfrm>
            <a:off x="457200" y="116632"/>
            <a:ext cx="8229600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Акция «Нашим малышам»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457200" y="1052736"/>
            <a:ext cx="4040188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школе проводилась акция «Нашим малышам». Учащиеся 6 класса являются шефами для дошколят. В один из учебных дней шестиклассники с классным руководителем пришли в дошкольную группу и познакомились с малышами.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Содержимое 11" descr="IMGP06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3711227"/>
            <a:ext cx="4040188" cy="3030141"/>
          </a:xfrm>
          <a:prstGeom prst="rect">
            <a:avLst/>
          </a:prstGeom>
        </p:spPr>
      </p:pic>
      <p:sp>
        <p:nvSpPr>
          <p:cNvPr id="15" name="Текст 9"/>
          <p:cNvSpPr txBox="1">
            <a:spLocks/>
          </p:cNvSpPr>
          <p:nvPr/>
        </p:nvSpPr>
        <p:spPr>
          <a:xfrm>
            <a:off x="4645025" y="1340768"/>
            <a:ext cx="4041775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Сначала шестиклассники и малыши играли: угадывали с закрытыми глазами различные предметы гигиены – мыло, расческа, ножницы, щетка. Потом перешли к дидактической игре «Вымой куклу».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Содержимое 12" descr="IMGP06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5025" y="3710037"/>
            <a:ext cx="4041775" cy="30313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Дидактическая игра «Вымой куклу»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457200" y="1535113"/>
            <a:ext cx="4040188" cy="153384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ребятам пришла кукла. Она была грязная. Что делать? Ребята решили вымыть куклу. В этом им помогут вода и мыло.  Дима и Даша моют куклу.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11" descr="IMGP06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3429000"/>
            <a:ext cx="4040188" cy="3030141"/>
          </a:xfrm>
          <a:prstGeom prst="rect">
            <a:avLst/>
          </a:prstGeom>
        </p:spPr>
      </p:pic>
      <p:sp>
        <p:nvSpPr>
          <p:cNvPr id="10" name="Текст 9"/>
          <p:cNvSpPr txBox="1">
            <a:spLocks/>
          </p:cNvSpPr>
          <p:nvPr/>
        </p:nvSpPr>
        <p:spPr>
          <a:xfrm>
            <a:off x="4645025" y="1535113"/>
            <a:ext cx="4041775" cy="1461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Вот и вымыли куклу. Теперь берем полотенце и вытираем куклу. Кукла чистая, красивая.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12" descr="IMGP06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5025" y="3422005"/>
            <a:ext cx="4041775" cy="30313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Дидактическая игра «Вымой куклу»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Шестиклассники вместе с дошколятами причесали куклу.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6" descr="IMGP06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можно завязывать банты и продолжать игру.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9" descr="IMGP0666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На занятии «Где чистота – там здоровье» учащиеся 3а и 6 классов с большим интересом отгадывали загадки, составляли пословицы о здоровье, читали стихи.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Содержимое 3" descr="P10100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54187" y="1772816"/>
            <a:ext cx="7035626" cy="48446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Классно-групповое занятие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 чистота – там здоровье»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IMGP0676а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7 декабря в школе проводился День здоровья.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На тематическом занятии учащиеся 6 класса  говорили о том, почему нужно быть здоровым, почему нужно соблюдать правила ухода за своим телом, что такое правильное питание и что такое гигиена.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«Рифмы»</a:t>
            </a:r>
            <a:endParaRPr lang="ru-RU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0" dirty="0" smtClean="0">
                <a:solidFill>
                  <a:schemeClr val="accent4"/>
                </a:solidFill>
              </a:rPr>
              <a:t>Игра «Рифмы» понравилась всем участникам занятия.</a:t>
            </a:r>
            <a:endParaRPr lang="ru-RU" b="0" dirty="0">
              <a:solidFill>
                <a:schemeClr val="accent4"/>
              </a:solidFill>
            </a:endParaRPr>
          </a:p>
        </p:txBody>
      </p:sp>
      <p:pic>
        <p:nvPicPr>
          <p:cNvPr id="7" name="Содержимое 6" descr="IMGP0682а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92500"/>
          </a:bodyPr>
          <a:lstStyle/>
          <a:p>
            <a:r>
              <a:rPr lang="ru-RU" sz="2600" b="0" dirty="0" smtClean="0">
                <a:solidFill>
                  <a:srgbClr val="7030A0"/>
                </a:solidFill>
              </a:rPr>
              <a:t>С помощью игры ребята повторили правила гигиены</a:t>
            </a:r>
            <a:r>
              <a:rPr lang="ru-RU" b="0" dirty="0" smtClean="0">
                <a:solidFill>
                  <a:srgbClr val="7030A0"/>
                </a:solidFill>
              </a:rPr>
              <a:t>.</a:t>
            </a:r>
            <a:endParaRPr lang="ru-RU" b="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IMGP0683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гигиены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2088232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</a:rPr>
              <a:t>Маныч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</a:rPr>
              <a:t> Денис рассказал о том, что грязь на руках и лице – это миллионы опасных и болезнетворных микробов, которые приводят к различным заболеваниям. </a:t>
            </a:r>
            <a:endParaRPr lang="ru-RU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P0679а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423195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2520280"/>
          </a:xfrm>
        </p:spPr>
        <p:txBody>
          <a:bodyPr>
            <a:normAutofit fontScale="92500" lnSpcReduction="20000"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solidFill>
                  <a:schemeClr val="accent6"/>
                </a:solidFill>
              </a:rPr>
              <a:t>Смирнов Дима убедил всех, что нужно тщательно мыть руки и ухаживать за ногтями. Под ногтями скапливается до 380 000 000 микробов.</a:t>
            </a:r>
          </a:p>
          <a:p>
            <a:endParaRPr lang="ru-RU" sz="1600" dirty="0"/>
          </a:p>
        </p:txBody>
      </p:sp>
      <p:pic>
        <p:nvPicPr>
          <p:cNvPr id="8" name="Содержимое 9" descr="IMGP0677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422005"/>
            <a:ext cx="4041775" cy="303133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выставке картин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101852" cy="2160239"/>
          </a:xfrm>
        </p:spPr>
        <p:txBody>
          <a:bodyPr>
            <a:normAutofit lnSpcReduction="10000"/>
          </a:bodyPr>
          <a:lstStyle/>
          <a:p>
            <a:r>
              <a:rPr lang="ru-RU" b="0" dirty="0" smtClean="0">
                <a:solidFill>
                  <a:srgbClr val="C00000"/>
                </a:solidFill>
              </a:rPr>
              <a:t>Шестиклассники активно обсуждают с  Мариной Евгеньевной  натюрморт «Дары осени»: задают вопросы, рассказывают, что изображено на картине.</a:t>
            </a:r>
            <a:endParaRPr lang="ru-RU" b="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P069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50100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319463" cy="2232247"/>
          </a:xfrm>
        </p:spPr>
        <p:txBody>
          <a:bodyPr>
            <a:normAutofit lnSpcReduction="10000"/>
          </a:bodyPr>
          <a:lstStyle/>
          <a:p>
            <a:r>
              <a:rPr lang="ru-RU" b="0" dirty="0" smtClean="0">
                <a:solidFill>
                  <a:srgbClr val="0070C0"/>
                </a:solidFill>
              </a:rPr>
              <a:t>Куратор выставки </a:t>
            </a:r>
            <a:r>
              <a:rPr lang="ru-RU" b="0" dirty="0" err="1" smtClean="0">
                <a:solidFill>
                  <a:srgbClr val="0070C0"/>
                </a:solidFill>
              </a:rPr>
              <a:t>Зацопова</a:t>
            </a:r>
            <a:r>
              <a:rPr lang="ru-RU" b="0" dirty="0" smtClean="0">
                <a:solidFill>
                  <a:srgbClr val="0070C0"/>
                </a:solidFill>
              </a:rPr>
              <a:t> М.Е. рассказывает о секретах мастерства художника Сухорукова Н.М., о любимых местах, где художник работает с этюдами.</a:t>
            </a: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IMGP070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494013"/>
            <a:ext cx="4041775" cy="303133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картин художника Сухорукова Н.М.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1944215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0" dirty="0" smtClean="0">
                <a:solidFill>
                  <a:schemeClr val="accent4">
                    <a:lumMod val="75000"/>
                  </a:schemeClr>
                </a:solidFill>
              </a:rPr>
              <a:t>В городской детской библиотеке открылась выставка картин художника - нашего земляка Сухорукова Н.М. </a:t>
            </a:r>
          </a:p>
          <a:p>
            <a:r>
              <a:rPr lang="ru-RU" b="0" dirty="0" smtClean="0">
                <a:solidFill>
                  <a:schemeClr val="accent4">
                    <a:lumMod val="75000"/>
                  </a:schemeClr>
                </a:solidFill>
              </a:rPr>
              <a:t>15 декабря ученики 6 класса побывали на выставке .</a:t>
            </a:r>
            <a:endParaRPr lang="ru-RU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P069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495203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2088231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solidFill>
                  <a:srgbClr val="92D050"/>
                </a:solidFill>
              </a:rPr>
              <a:t>Куратор выставки </a:t>
            </a:r>
            <a:r>
              <a:rPr lang="ru-RU" b="0" dirty="0" err="1" smtClean="0">
                <a:solidFill>
                  <a:srgbClr val="92D050"/>
                </a:solidFill>
              </a:rPr>
              <a:t>Зацопова</a:t>
            </a:r>
            <a:r>
              <a:rPr lang="ru-RU" b="0" dirty="0" smtClean="0">
                <a:solidFill>
                  <a:srgbClr val="92D050"/>
                </a:solidFill>
              </a:rPr>
              <a:t> М.Е. рассказала о жизни и творчестве художника . Она познакомила учащихся  с пейзажами и натюрмортами, выполненными художником в разное время. </a:t>
            </a:r>
            <a:endParaRPr lang="ru-RU" b="0" dirty="0">
              <a:solidFill>
                <a:srgbClr val="92D050"/>
              </a:solidFill>
            </a:endParaRPr>
          </a:p>
        </p:txBody>
      </p:sp>
      <p:pic>
        <p:nvPicPr>
          <p:cNvPr id="8" name="Содержимое 7" descr="IMGP0685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494013"/>
            <a:ext cx="4041775" cy="3031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математики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0" dirty="0" smtClean="0"/>
              <a:t>Задачи и упражнения из занимательной математики на групповом занятии после уроков доставили шестиклассникам много удовольствия и радости.</a:t>
            </a:r>
          </a:p>
          <a:p>
            <a:pPr>
              <a:spcBef>
                <a:spcPts val="0"/>
              </a:spcBef>
            </a:pPr>
            <a:r>
              <a:rPr lang="ru-RU" sz="2000" b="0" dirty="0" smtClean="0"/>
              <a:t>Мария Тихонова научилась отгадывать простые ребусы.</a:t>
            </a:r>
            <a:endParaRPr lang="ru-RU" sz="2000" b="0" dirty="0"/>
          </a:p>
        </p:txBody>
      </p:sp>
      <p:pic>
        <p:nvPicPr>
          <p:cNvPr id="7" name="Содержимое 6" descr="IMGP064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567211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2016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0" dirty="0" smtClean="0"/>
              <a:t>У Смирнова  Дмитрия есть большое желание победить. Вот и в игре-соревновании «Весёлый счет» Дима быстрее других назвал числа от 1 до 10. </a:t>
            </a:r>
            <a:endParaRPr lang="ru-RU" sz="2000" b="0" dirty="0"/>
          </a:p>
        </p:txBody>
      </p:sp>
      <p:pic>
        <p:nvPicPr>
          <p:cNvPr id="8" name="Содержимое 7" descr="IMGP064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56602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Выбираю натюрморт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2160240"/>
          </a:xfrm>
        </p:spPr>
        <p:txBody>
          <a:bodyPr anchor="ctr">
            <a:normAutofit/>
          </a:bodyPr>
          <a:lstStyle/>
          <a:p>
            <a:r>
              <a:rPr lang="ru-RU" sz="2000" b="0" dirty="0" smtClean="0">
                <a:solidFill>
                  <a:schemeClr val="accent2">
                    <a:lumMod val="75000"/>
                  </a:schemeClr>
                </a:solidFill>
              </a:rPr>
              <a:t>Даше Лебедевой понравилась картина «Турецкая гостья». Этот натюрморт Даша выбрала за его яркость, нежность цветов. У куратора выставки она узнала, почему так названа картина.</a:t>
            </a:r>
            <a:endParaRPr lang="ru-RU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2232248"/>
          </a:xfrm>
        </p:spPr>
        <p:txBody>
          <a:bodyPr anchor="ctr">
            <a:noAutofit/>
          </a:bodyPr>
          <a:lstStyle/>
          <a:p>
            <a:r>
              <a:rPr lang="ru-RU" sz="2000" b="0" dirty="0" err="1" smtClean="0">
                <a:solidFill>
                  <a:schemeClr val="accent4">
                    <a:lumMod val="75000"/>
                  </a:schemeClr>
                </a:solidFill>
              </a:rPr>
              <a:t>Маныч</a:t>
            </a:r>
            <a:r>
              <a:rPr lang="ru-RU" sz="2000" b="0" dirty="0" smtClean="0">
                <a:solidFill>
                  <a:schemeClr val="accent4">
                    <a:lumMod val="75000"/>
                  </a:schemeClr>
                </a:solidFill>
              </a:rPr>
              <a:t>  Денис выбрал картину художника «Натюрморт с купавой». Эти цветы ему очень знакомы. Они растут около его дома. На выставке Денис узнал, что такое натюрморт.</a:t>
            </a:r>
            <a:endParaRPr lang="ru-RU" sz="20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" name="Содержимое 20" descr="IMGP0697а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645025" y="3349997"/>
            <a:ext cx="4041775" cy="3031331"/>
          </a:xfrm>
        </p:spPr>
      </p:pic>
      <p:pic>
        <p:nvPicPr>
          <p:cNvPr id="23" name="Содержимое 6" descr="IMGP069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" y="3351187"/>
            <a:ext cx="4040188" cy="303014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498975" cy="6453335"/>
          </a:xfrm>
        </p:spPr>
        <p:txBody>
          <a:bodyPr anchor="ctr">
            <a:normAutofit fontScale="55000" lnSpcReduction="20000"/>
          </a:bodyPr>
          <a:lstStyle/>
          <a:p>
            <a:r>
              <a:rPr lang="ru-RU" sz="4400" b="0" dirty="0" smtClean="0">
                <a:solidFill>
                  <a:srgbClr val="00B050"/>
                </a:solidFill>
              </a:rPr>
              <a:t>На выставке ученики с большим интересом познакомились с творчеством художника Сухорукова Н.М. Каждый из них выбрал картину, которая больше других привлекла его внимание, объяснил свой выбор. Ребята поблагодарили </a:t>
            </a:r>
            <a:r>
              <a:rPr lang="ru-RU" sz="4400" b="0" dirty="0" err="1" smtClean="0">
                <a:solidFill>
                  <a:srgbClr val="00B050"/>
                </a:solidFill>
              </a:rPr>
              <a:t>Зацопову</a:t>
            </a:r>
            <a:r>
              <a:rPr lang="ru-RU" sz="4400" b="0" dirty="0" smtClean="0">
                <a:solidFill>
                  <a:srgbClr val="00B050"/>
                </a:solidFill>
              </a:rPr>
              <a:t> М.Е. за интересный рассказ о художнике, о его творчестве. Написали отзыв о посещении выставки, пожелали художнику здоровья и творческих успехов. Ребята высказали желание побывать на выставке портрета художника Сухорукова Н.М., которая будет открыта к 60-летию мастера.</a:t>
            </a:r>
            <a:endParaRPr lang="ru-RU" dirty="0"/>
          </a:p>
        </p:txBody>
      </p:sp>
      <p:pic>
        <p:nvPicPr>
          <p:cNvPr id="11" name="Содержимое 17" descr="IMGP0691а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76672"/>
            <a:ext cx="4050451" cy="5400601"/>
          </a:xfrm>
        </p:spPr>
      </p:pic>
      <p:sp>
        <p:nvSpPr>
          <p:cNvPr id="12" name="TextBox 11"/>
          <p:cNvSpPr txBox="1"/>
          <p:nvPr/>
        </p:nvSpPr>
        <p:spPr>
          <a:xfrm>
            <a:off x="395536" y="587727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Тихонова Мария у понравившейся ей картины художника Сухорукова Н.М. «Натюрморт с графином».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математики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461840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Маныч Денис решает нелегкую задачу: выбирает группы похожих геометрических фигур и успешно справляется с заданием.</a:t>
            </a:r>
            <a:endParaRPr lang="ru-RU" sz="2000" b="0" dirty="0"/>
          </a:p>
        </p:txBody>
      </p:sp>
      <p:pic>
        <p:nvPicPr>
          <p:cNvPr id="7" name="Содержимое 6" descr="IMGP064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639219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247455" cy="2109911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 smtClean="0"/>
              <a:t>В рамках Недели математики проводился конкурс поделок-аппликаций из геометрических фигур. Шестиклассники Даша Лебедева и Маныч Денис увлеченно изготавливают аппликации «Цветок» и «Чёрный кот».</a:t>
            </a:r>
            <a:endParaRPr lang="ru-RU" b="0" dirty="0"/>
          </a:p>
        </p:txBody>
      </p:sp>
      <p:pic>
        <p:nvPicPr>
          <p:cNvPr id="8" name="Содержимое 7" descr="IMGP062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64502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аппликаций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677864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Мария Тихонова выбрала для участия в конкурсе аппликацию под названием «Добрый тигр».</a:t>
            </a:r>
            <a:endParaRPr lang="ru-RU" sz="2000" b="0" dirty="0"/>
          </a:p>
        </p:txBody>
      </p:sp>
      <p:pic>
        <p:nvPicPr>
          <p:cNvPr id="7" name="Содержимое 6" descr="IMGP063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639219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1893888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Смирнов Дмитрий творчески подошел к изготовлению аппликации. Он очень любит футбол и  решил сделать аппликацию «Буратино-футболист».</a:t>
            </a:r>
            <a:endParaRPr lang="ru-RU" sz="2000" b="0" dirty="0"/>
          </a:p>
        </p:txBody>
      </p:sp>
      <p:pic>
        <p:nvPicPr>
          <p:cNvPr id="8" name="Содержимое 7" descr="IMGP063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638029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Ученическая конференция «Математика и жизнь»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37903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/>
              <a:t>Мария Тихонова была участником конференции. Она рассказала о древней науке астрономии, о том как математика помогла в открытии планет, расчете размеров планет.</a:t>
            </a:r>
            <a:endParaRPr lang="ru-RU" b="0" dirty="0"/>
          </a:p>
        </p:txBody>
      </p:sp>
      <p:pic>
        <p:nvPicPr>
          <p:cNvPr id="7" name="Содержимое 6" descr="P101009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573016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037903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/>
              <a:t>Маныч Денис рассказал участникам конференции о том, как математика используется в наблюдении за звездами, открытии новых планет, изобретении оптических приборов.</a:t>
            </a:r>
            <a:endParaRPr lang="ru-RU" b="0" dirty="0"/>
          </a:p>
        </p:txBody>
      </p:sp>
      <p:pic>
        <p:nvPicPr>
          <p:cNvPr id="8" name="Содержимое 7" descr="P10100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56602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«Мои цветные сны»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2304256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школе проводился конкурс рисунков, посвященный Дню инвалидов. Маныч Денис – участник этого конкурса. На своём рисунке он изобразил дом и любимый двор и всех тех, кого видит во сне.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IMGP063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495203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2232248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Мария Тихонова любит рисовать. На её рисунке изображен любимый сад, где она гуляет с младшим братом.  Маша скучает по дому, вспоминает своих братьев и маму, они часто ей снятся.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Содержимое 9" descr="IMGP0635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49401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выставку картин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2448272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smtClean="0"/>
              <a:t>В городском Доме творчества проходила выставка картин художника М.Ю. </a:t>
            </a:r>
            <a:r>
              <a:rPr lang="ru-RU" b="0" dirty="0" err="1" smtClean="0"/>
              <a:t>Кугача</a:t>
            </a:r>
            <a:r>
              <a:rPr lang="ru-RU" b="0" dirty="0" smtClean="0"/>
              <a:t>. Учащиеся 6 класса побывали на выставке. Они увидели много прекрасных картин художника. После рассказа экскурсовода </a:t>
            </a:r>
            <a:r>
              <a:rPr lang="ru-RU" b="0" dirty="0" err="1" smtClean="0"/>
              <a:t>Зацоповой</a:t>
            </a:r>
            <a:r>
              <a:rPr lang="ru-RU" b="0" dirty="0" smtClean="0"/>
              <a:t> М.Е. ученики любовались пейзажами «Лето. Мостик», «Летние цветы», «Осенняя дорога».</a:t>
            </a:r>
            <a:endParaRPr lang="ru-RU" b="0" dirty="0"/>
          </a:p>
        </p:txBody>
      </p:sp>
      <p:pic>
        <p:nvPicPr>
          <p:cNvPr id="7" name="Содержимое 6" descr="IMGP061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495203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2520280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smtClean="0"/>
              <a:t>На выставке ученики познакомились с приёмами просмотра картин, поделились впечатлениями об увиденном, поблагодарили куратора выставки за беседу. В память о выставке учащиеся получили буклет «Россия – Родина моя». Шестиклассники  выбрали одну понравившуюся картину для написания отчета о выставке.</a:t>
            </a:r>
            <a:endParaRPr lang="ru-RU" b="0" dirty="0"/>
          </a:p>
        </p:txBody>
      </p:sp>
      <p:pic>
        <p:nvPicPr>
          <p:cNvPr id="8" name="Содержимое 7" descr="IMGP061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49401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Матери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2520279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/>
              <a:t>К празднику «Милая, любимая, родная» ребята готовились долго. Они писали сочинения о маме, бабушке, тёте. Оформляли поздравления учителям и воспитателям, подбирали вопросы, которые они зададут участникам  праздника. Учили стихотворения, выступления.</a:t>
            </a:r>
            <a:endParaRPr lang="ru-RU" b="0" dirty="0"/>
          </a:p>
        </p:txBody>
      </p:sp>
      <p:pic>
        <p:nvPicPr>
          <p:cNvPr id="7" name="Содержимое 6" descr="IMGP060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567211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2160240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/>
              <a:t>На празднике шестиклассники рассказывали о близких им людях -маме, бабушке, тёте. Ребята с интересом играли, отгадывали загадки, отвечали на вопросы ведущего.  Много нового, полезного ученики узнали о главных людях – мамах.</a:t>
            </a:r>
            <a:endParaRPr lang="ru-RU" b="0" dirty="0"/>
          </a:p>
        </p:txBody>
      </p:sp>
      <p:pic>
        <p:nvPicPr>
          <p:cNvPr id="8" name="Содержимое 7" descr="IMGP06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356602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Матери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MGP060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69167" y="1916832"/>
            <a:ext cx="4998343" cy="3748757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220072" y="1268760"/>
            <a:ext cx="3744416" cy="525658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 классный час , посвященный Дню Матери, учащиеся пригласили педагога Веселову Нину Алексеевну. Ребята «забросали» учителя вопросами: сколько у неё детей, как она им помогает, какая она мама? Нина Алексеевна показала фотографии сыновей, семьи, любимого внука. Она рассказала о сыновьях, как они росли, учились, как трудно, но прекрасно быть хорошей мамой.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87727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dirty="0" smtClean="0"/>
              <a:t>Маныч Денис поздравляет Веселову Нину Алексеевну с Днём Матери</a:t>
            </a:r>
            <a:r>
              <a:rPr lang="ru-RU" b="0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1195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Классно-групповое занятие  «Весёлая математика»</vt:lpstr>
      <vt:lpstr>Неделя математики</vt:lpstr>
      <vt:lpstr>Неделя математики</vt:lpstr>
      <vt:lpstr>Конкурс аппликаций</vt:lpstr>
      <vt:lpstr>Ученическая конференция «Математика и жизнь»</vt:lpstr>
      <vt:lpstr>Конкурс «Мои цветные сны»</vt:lpstr>
      <vt:lpstr>Экскурсия на выставку картин</vt:lpstr>
      <vt:lpstr>День Матери</vt:lpstr>
      <vt:lpstr>День Матери</vt:lpstr>
      <vt:lpstr>Праздник «Синичкин день»</vt:lpstr>
      <vt:lpstr>Слайд 11</vt:lpstr>
      <vt:lpstr>Слайд 12</vt:lpstr>
      <vt:lpstr>Слайд 13</vt:lpstr>
      <vt:lpstr>На занятии «Где чистота – там здоровье» учащиеся 3а и 6 классов с большим интересом отгадывали загадки, составляли пословицы о здоровье, читали стихи.</vt:lpstr>
      <vt:lpstr>Классно-групповое занятие  «Где чистота – там здоровье»</vt:lpstr>
      <vt:lpstr>Игра «Рифмы»</vt:lpstr>
      <vt:lpstr>Правила гигиены</vt:lpstr>
      <vt:lpstr>На выставке картин</vt:lpstr>
      <vt:lpstr>Выставка картин художника Сухорукова Н.М.</vt:lpstr>
      <vt:lpstr>Выбираю натюрморт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64</cp:revision>
  <dcterms:created xsi:type="dcterms:W3CDTF">2011-11-29T16:05:24Z</dcterms:created>
  <dcterms:modified xsi:type="dcterms:W3CDTF">2012-02-15T17:57:12Z</dcterms:modified>
</cp:coreProperties>
</file>