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1" r:id="rId6"/>
    <p:sldId id="263" r:id="rId7"/>
    <p:sldId id="264" r:id="rId8"/>
    <p:sldId id="266" r:id="rId9"/>
    <p:sldId id="265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83821" autoAdjust="0"/>
  </p:normalViewPr>
  <p:slideViewPr>
    <p:cSldViewPr>
      <p:cViewPr varScale="1">
        <p:scale>
          <a:sx n="74" d="100"/>
          <a:sy n="74" d="100"/>
        </p:scale>
        <p:origin x="-103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5BAF5D7-01F0-4299-9288-28AA6FA0FE71}" type="datetimeFigureOut">
              <a:rPr lang="ru-RU" smtClean="0"/>
              <a:pPr/>
              <a:t>12.11.2012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807EB95-CB47-41F0-A638-E68707DCBB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ges.yandex.ru/yandsearch?text" TargetMode="External"/><Relationship Id="rId2" Type="http://schemas.openxmlformats.org/officeDocument/2006/relationships/hyperlink" Target="http://yandex.ru/yandsearch?text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349440" cy="1440160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Обработка нагрудника </a:t>
            </a:r>
            <a:endParaRPr lang="ru-RU" sz="4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2780929"/>
            <a:ext cx="5400600" cy="216024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особие для урока по Технологии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5 класс, учитель Вечерская О. М., гимназия №6, г. Новороссийск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72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1504528"/>
          </a:xfrm>
        </p:spPr>
        <p:txBody>
          <a:bodyPr/>
          <a:lstStyle/>
          <a:p>
            <a:r>
              <a:rPr lang="ru-RU" sz="2400" dirty="0" smtClean="0">
                <a:effectLst/>
              </a:rPr>
              <a:t> </a:t>
            </a:r>
            <a:r>
              <a:rPr lang="ru-RU" sz="2400" dirty="0">
                <a:solidFill>
                  <a:srgbClr val="FFFF00"/>
                </a:solidFill>
                <a:effectLst/>
              </a:rPr>
              <a:t>Обтачиваем нагрудник  по намеченным линиям, срезаем шов в уголках на 0,3 см. Удаляем нитки смётывания.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:\DCIM\153CANON\IMG_376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312901">
            <a:off x="618196" y="1011591"/>
            <a:ext cx="3273425" cy="183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H:\DCIM\153CANON\IMG_3763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416727">
            <a:off x="5235061" y="1055317"/>
            <a:ext cx="3273425" cy="183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:\DCIM\153CANON\IMG_376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52935"/>
            <a:ext cx="3456384" cy="208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5143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941168"/>
            <a:ext cx="7543800" cy="136051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Окончание изготовления нагрудника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575248" cy="3994768"/>
          </a:xfrm>
        </p:spPr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Выворачиваем нагрудник с бретелями на лицевую сторону при помощи колышка. Вымётываем нагрудник с помощью прямых стежков по трём сторонам, направляя шов обтачивания в сторону нижней детали на 0,1 – 0,2 см. Готовый нагрудник проутюживаем со стороны нижней детали. Удаляем нитки </a:t>
            </a:r>
            <a:r>
              <a:rPr lang="ru-RU" dirty="0" err="1">
                <a:effectLst/>
              </a:rPr>
              <a:t>вымёточной</a:t>
            </a:r>
            <a:r>
              <a:rPr lang="ru-RU" dirty="0">
                <a:effectLst/>
              </a:rPr>
              <a:t> строчки. Проверяем качество выполненной работы. </a:t>
            </a:r>
          </a:p>
          <a:p>
            <a:endParaRPr lang="ru-RU" dirty="0"/>
          </a:p>
        </p:txBody>
      </p:sp>
      <p:pic>
        <p:nvPicPr>
          <p:cNvPr id="9218" name="Picture 2" descr="H:\DCIM\153CANON\IMG_376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302433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16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88024" y="685801"/>
            <a:ext cx="3441576" cy="418335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FF00"/>
                </a:solidFill>
              </a:rPr>
              <a:t>В. Д. Симоненко «Технология»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FFFF00"/>
                </a:solidFill>
                <a:hlinkClick r:id="rId2"/>
              </a:rPr>
              <a:t>http://yandex.ru/yandsearch?text</a:t>
            </a:r>
            <a:r>
              <a:rPr lang="en-US" dirty="0" smtClean="0">
                <a:solidFill>
                  <a:srgbClr val="FFFF00"/>
                </a:solidFill>
              </a:rPr>
              <a:t>=</a:t>
            </a:r>
            <a:endParaRPr lang="ru-RU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FFFF00"/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mages.yandex.ru/yandsearch?text</a:t>
            </a:r>
            <a:endParaRPr lang="ru-RU" dirty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rgbClr val="FFFF00"/>
                </a:solidFill>
              </a:rPr>
              <a:t>http://images.yandex.ru/yandsearch?rpt=simage&amp;ed=1&amp;text=</a:t>
            </a:r>
            <a:r>
              <a:rPr lang="ru-RU" dirty="0">
                <a:solidFill>
                  <a:srgbClr val="FFFF00"/>
                </a:solidFill>
              </a:rPr>
              <a:t>ножницы&amp;</a:t>
            </a:r>
            <a:r>
              <a:rPr lang="en-US" dirty="0">
                <a:solidFill>
                  <a:srgbClr val="FFFF00"/>
                </a:solidFill>
              </a:rPr>
              <a:t>p=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97152"/>
            <a:ext cx="7543800" cy="914400"/>
          </a:xfrm>
        </p:spPr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Список источников информации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Ольга\Desktop\64b6ff75de652e041d8cfe95111b090bbc86247056601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3810000" cy="381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306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Цели и задачи</a:t>
            </a:r>
            <a:endParaRPr lang="ru-RU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20364">
            <a:off x="971700" y="1043502"/>
            <a:ext cx="3156334" cy="2936816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029200" y="836712"/>
            <a:ext cx="3273552" cy="5256584"/>
          </a:xfrm>
        </p:spPr>
        <p:txBody>
          <a:bodyPr>
            <a:normAutofit fontScale="92500"/>
          </a:bodyPr>
          <a:lstStyle/>
          <a:p>
            <a:pPr marL="18288" indent="0" algn="ctr">
              <a:buNone/>
            </a:pP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знакомить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учащихся с правилами обработки бретелей и нагрудника; сформировать навыки по обработке бретелей различными способами , научить обрабатывать бретели обтачным швом; сформировать навыки по обработке нагрудника различными способами;  воспитывать аккуратность, внимательность.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09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3429000"/>
            <a:ext cx="7543800" cy="2362200"/>
          </a:xfrm>
        </p:spPr>
        <p:txBody>
          <a:bodyPr/>
          <a:lstStyle/>
          <a:p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Повторяем</a:t>
            </a:r>
            <a:b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правила</a:t>
            </a:r>
            <a:b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по безопасности</a:t>
            </a:r>
            <a:endParaRPr lang="ru-RU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Ольга\Desktop\251_scissors_ml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052736"/>
            <a:ext cx="331236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46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868144" y="332656"/>
            <a:ext cx="2437656" cy="396044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Изготовление нагрудника состоит из двух этапов: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Изготовление бретелей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Изготовление нагрудника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История фартука с нагрудником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DCIM\153CANON\IMG_376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7374" y="685800"/>
            <a:ext cx="192505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409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03648" y="548680"/>
            <a:ext cx="3273552" cy="639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9552" y="1731944"/>
            <a:ext cx="3744416" cy="4073319"/>
          </a:xfrm>
        </p:spPr>
        <p:txBody>
          <a:bodyPr>
            <a:normAutofit fontScale="25000" lnSpcReduction="20000"/>
          </a:bodyPr>
          <a:lstStyle/>
          <a:p>
            <a:pPr marL="18288" indent="0">
              <a:buNone/>
            </a:pPr>
            <a:r>
              <a:rPr lang="ru-RU" sz="6400" dirty="0">
                <a:effectLst/>
                <a:latin typeface="Times New Roman" pitchFamily="18" charset="0"/>
                <a:cs typeface="Times New Roman" pitchFamily="18" charset="0"/>
              </a:rPr>
              <a:t>Бретели обрабатываются различными способами в зависимости от их назначения. Бретели для фартука обрабатывают обтачным швом и располагают его сбоку.</a:t>
            </a:r>
          </a:p>
          <a:p>
            <a:pPr marL="18288" indent="0">
              <a:buNone/>
            </a:pPr>
            <a:r>
              <a:rPr lang="ru-RU" sz="6400" dirty="0" smtClean="0">
                <a:effectLst/>
                <a:latin typeface="Times New Roman" pitchFamily="18" charset="0"/>
                <a:cs typeface="Times New Roman" pitchFamily="18" charset="0"/>
              </a:rPr>
              <a:t>Детали </a:t>
            </a:r>
            <a:r>
              <a:rPr lang="ru-RU" sz="6400" dirty="0">
                <a:effectLst/>
                <a:latin typeface="Times New Roman" pitchFamily="18" charset="0"/>
                <a:cs typeface="Times New Roman" pitchFamily="18" charset="0"/>
              </a:rPr>
              <a:t>бретелей складываются пополам, «лицом к лицу», уравнивают срезы и сметывают  на расстоянии 0,9 см от срезов. Затем обтачивают бретели на расстоянии 1 см от срезов. Удаляют нитки сметывания. Поскольку для фартука мы делаем не одну бретель, а две (чтобы их завязывать), то один конец каждой бретели должен быть обработан, а второй, который соединяется с нагрудником, должен иметь необработанный срез.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14708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77240" y="5373216"/>
            <a:ext cx="7543800" cy="1008112"/>
          </a:xfrm>
        </p:spPr>
        <p:txBody>
          <a:bodyPr/>
          <a:lstStyle/>
          <a:p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Обработка бретелей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:\DCIM\153CANON\IMG_372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0648"/>
            <a:ext cx="360039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:\DCIM\153CANON\IMG_374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158105">
            <a:off x="177026" y="194018"/>
            <a:ext cx="2592288" cy="125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:\DCIM\153CANON\IMG_373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21833">
            <a:off x="2672500" y="383099"/>
            <a:ext cx="3449601" cy="109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:\DCIM\153CANON\IMG_374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492896"/>
            <a:ext cx="439248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H:\DCIM\153CANON\IMG_374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158105">
            <a:off x="174212" y="160988"/>
            <a:ext cx="2592288" cy="125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170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6925" y="4376710"/>
            <a:ext cx="6521514" cy="1650197"/>
          </a:xfrm>
        </p:spPr>
        <p:txBody>
          <a:bodyPr/>
          <a:lstStyle/>
          <a:p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3849616" cy="5400600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ru-RU" sz="2000" dirty="0">
                <a:effectLst/>
              </a:rPr>
              <a:t>Перед тем, как бретель вывернуть, надо срезать припуск шва, в уголке наискосок, оставив 0,3 см. Прежде чем срезать уголок, надо проверить качество обтачивания бретели.</a:t>
            </a:r>
          </a:p>
          <a:p>
            <a:pPr marL="18288" indent="0">
              <a:buNone/>
            </a:pPr>
            <a:r>
              <a:rPr lang="ru-RU" sz="2000" dirty="0">
                <a:effectLst/>
              </a:rPr>
              <a:t>Затем бретели выворачиваем на лицевую сторону, выправляем уголки, вымётываем шов обтачивания бретели с помощью прямых стежков. Обтачной шов можно слегка разутюжить перед вымётыванием, тогда это легче будет выполнять.</a:t>
            </a:r>
          </a:p>
          <a:p>
            <a:endParaRPr lang="ru-RU" sz="2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317908">
            <a:off x="5455567" y="806149"/>
            <a:ext cx="3273425" cy="1837712"/>
          </a:xfrm>
        </p:spPr>
      </p:pic>
      <p:pic>
        <p:nvPicPr>
          <p:cNvPr id="4098" name="Picture 2" descr="H:\DCIM\153CANON\IMG_374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581128"/>
            <a:ext cx="338437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:\DCIM\153CANON\IMG_374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509120"/>
            <a:ext cx="356439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:\DCIM\153CANON\IMG_374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4307">
            <a:off x="4572000" y="2924944"/>
            <a:ext cx="367240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H:\DCIM\153CANON\IMG_375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0616" y="2827995"/>
            <a:ext cx="3775175" cy="221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6773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5085184"/>
            <a:ext cx="7543800" cy="1152128"/>
          </a:xfrm>
        </p:spPr>
        <p:txBody>
          <a:bodyPr/>
          <a:lstStyle/>
          <a:p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Обработка нагрудника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Складываем две детали нагрудника «лицом к лицу», уравниваем срезы. Булавками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скалываем 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срезы нагрудника, смётываем боковые срезы по намеченным линиям, удаляем булавки.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:\DCIM\153CANON\IMG_375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56756">
            <a:off x="541026" y="416616"/>
            <a:ext cx="3510926" cy="200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:\DCIM\153CANON\IMG_375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64499">
            <a:off x="941106" y="2882966"/>
            <a:ext cx="3383275" cy="19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45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Украшение нагрудника выполняется до  соединения его двух деталей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:\DCIM\153CANON\IMG_375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497159">
            <a:off x="677374" y="1279956"/>
            <a:ext cx="4394847" cy="223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H:\DCIM\153CANON\IMG_375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24744"/>
            <a:ext cx="288032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9026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Соединение бретелей и нагрудника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658368"/>
            <a:ext cx="2952328" cy="4066776"/>
          </a:xfrm>
        </p:spPr>
        <p:txBody>
          <a:bodyPr>
            <a:normAutofit lnSpcReduction="10000"/>
          </a:bodyPr>
          <a:lstStyle/>
          <a:p>
            <a:pPr marL="18288" indent="0" algn="ctr">
              <a:buNone/>
            </a:pPr>
            <a:r>
              <a:rPr lang="ru-RU" dirty="0">
                <a:effectLst/>
              </a:rPr>
              <a:t>Вкладываем между деталями нагрудника обработанные бретели (швами к середине). Скалываем булавками детали нагрудника по верхнему срезу, захватывая бретели. Смётываем верхний срез нагрудника по намётанным линиям. Удаляем булавки. </a:t>
            </a:r>
            <a:endParaRPr lang="ru-RU" dirty="0"/>
          </a:p>
        </p:txBody>
      </p:sp>
      <p:pic>
        <p:nvPicPr>
          <p:cNvPr id="6146" name="Picture 2" descr="H:\DCIM\153CANON\IMG_3759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13863">
            <a:off x="5164478" y="392541"/>
            <a:ext cx="298539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H:\DCIM\153CANON\IMG_373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88166">
            <a:off x="5092242" y="2638775"/>
            <a:ext cx="3159509" cy="244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:\DCIM\153CANON\IMG_376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988840"/>
            <a:ext cx="2160240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718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193</TotalTime>
  <Words>412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Базовая</vt:lpstr>
      <vt:lpstr>Обработка нагрудника </vt:lpstr>
      <vt:lpstr>Цели и задачи</vt:lpstr>
      <vt:lpstr>Повторяем  правила  по безопасности</vt:lpstr>
      <vt:lpstr>История фартука с нагрудником</vt:lpstr>
      <vt:lpstr>Обработка бретелей</vt:lpstr>
      <vt:lpstr> </vt:lpstr>
      <vt:lpstr>Обработка нагрудника</vt:lpstr>
      <vt:lpstr>Украшение нагрудника выполняется до  соединения его двух деталей</vt:lpstr>
      <vt:lpstr>Соединение бретелей и нагрудника</vt:lpstr>
      <vt:lpstr> Обтачиваем нагрудник  по намеченным линиям, срезаем шов в уголках на 0,3 см. Удаляем нитки смётывания.</vt:lpstr>
      <vt:lpstr>Окончание изготовления нагрудника</vt:lpstr>
      <vt:lpstr>Список источников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труд</cp:lastModifiedBy>
  <cp:revision>22</cp:revision>
  <dcterms:created xsi:type="dcterms:W3CDTF">2012-01-09T18:32:26Z</dcterms:created>
  <dcterms:modified xsi:type="dcterms:W3CDTF">2012-11-12T08:21:39Z</dcterms:modified>
</cp:coreProperties>
</file>