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  <p:sldId id="263" r:id="rId4"/>
    <p:sldId id="261" r:id="rId5"/>
    <p:sldId id="259" r:id="rId6"/>
    <p:sldId id="262" r:id="rId7"/>
    <p:sldId id="260" r:id="rId8"/>
    <p:sldId id="264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mirgif.com/predmety/017.gi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Klass-4-15\выполнение заданий\ФОТО участников\DSC03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500042"/>
            <a:ext cx="2571768" cy="3643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 rot="10800000" flipV="1">
            <a:off x="5652120" y="4869160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Забашта</a:t>
            </a:r>
            <a:r>
              <a:rPr lang="ru-RU" dirty="0" smtClean="0"/>
              <a:t> Татьяна Григорьевна</a:t>
            </a:r>
          </a:p>
          <a:p>
            <a:r>
              <a:rPr lang="ru-RU" dirty="0" smtClean="0"/>
              <a:t>МБОУ»СОШ19»</a:t>
            </a:r>
            <a:endParaRPr lang="en-US" dirty="0" smtClean="0"/>
          </a:p>
          <a:p>
            <a:r>
              <a:rPr lang="en-US" dirty="0" smtClean="0"/>
              <a:t>tat.zabashta2591@yandex.ru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04664"/>
            <a:ext cx="53640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Тест</a:t>
            </a:r>
          </a:p>
          <a:p>
            <a:pPr algn="ctr"/>
            <a:r>
              <a:rPr lang="ru-RU" sz="3600" b="1" dirty="0" smtClean="0"/>
              <a:t>Обработка </a:t>
            </a:r>
            <a:r>
              <a:rPr lang="ru-RU" sz="3600" b="1" dirty="0" smtClean="0"/>
              <a:t>фартука</a:t>
            </a:r>
          </a:p>
          <a:p>
            <a:pPr algn="ctr"/>
            <a:r>
              <a:rPr lang="ru-RU" sz="3600" b="1" dirty="0" smtClean="0"/>
              <a:t>5 класс</a:t>
            </a:r>
            <a:endParaRPr lang="ru-RU" sz="3600" b="1" dirty="0"/>
          </a:p>
        </p:txBody>
      </p:sp>
      <p:pic>
        <p:nvPicPr>
          <p:cNvPr id="9" name="Рисунок 8" descr="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266309"/>
            <a:ext cx="4944165" cy="45916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14290"/>
            <a:ext cx="4906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Используемые  ресурсы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1000108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u="sng" dirty="0" smtClean="0">
                <a:hlinkClick r:id="rId2"/>
              </a:rPr>
              <a:t>http://mirgif.com/predmetyhttp://st.free-lance.ru/users/aksu/upload/f_4b4334b962f14.jpg/017.gif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право с вырезом 6"/>
          <p:cNvSpPr/>
          <p:nvPr/>
        </p:nvSpPr>
        <p:spPr>
          <a:xfrm>
            <a:off x="611560" y="692696"/>
            <a:ext cx="4392488" cy="2160240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1.Каким швом обрабатывают боковые срезы кармана.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11429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2000240"/>
            <a:ext cx="2520280" cy="11521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швом </a:t>
            </a:r>
            <a:r>
              <a:rPr lang="ru-RU" dirty="0" err="1" smtClean="0">
                <a:solidFill>
                  <a:schemeClr val="tx1"/>
                </a:solidFill>
              </a:rPr>
              <a:t>вподгибку</a:t>
            </a:r>
            <a:r>
              <a:rPr lang="ru-RU" dirty="0" smtClean="0">
                <a:solidFill>
                  <a:schemeClr val="tx1"/>
                </a:solidFill>
              </a:rPr>
              <a:t> с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закрытым срезом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228599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714356"/>
            <a:ext cx="2592288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швом </a:t>
            </a:r>
            <a:r>
              <a:rPr lang="ru-RU" dirty="0" err="1" smtClean="0"/>
              <a:t>вподгибку</a:t>
            </a:r>
            <a:r>
              <a:rPr lang="ru-RU" dirty="0" smtClean="0"/>
              <a:t> с </a:t>
            </a:r>
          </a:p>
          <a:p>
            <a:pPr algn="ctr"/>
            <a:r>
              <a:rPr lang="ru-RU" dirty="0" smtClean="0"/>
              <a:t>открытым срезом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трелка вправо с вырезом 6"/>
          <p:cNvSpPr/>
          <p:nvPr/>
        </p:nvSpPr>
        <p:spPr>
          <a:xfrm>
            <a:off x="611560" y="692696"/>
            <a:ext cx="4392488" cy="2160240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2.Каким швом обрабатывают низ фартука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7950" y="114298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000760" y="2143116"/>
            <a:ext cx="2520280" cy="11521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швом </a:t>
            </a:r>
            <a:r>
              <a:rPr lang="ru-RU" dirty="0" err="1" smtClean="0">
                <a:solidFill>
                  <a:schemeClr val="tx1"/>
                </a:solidFill>
              </a:rPr>
              <a:t>вподгибку</a:t>
            </a:r>
            <a:r>
              <a:rPr lang="ru-RU" dirty="0" smtClean="0">
                <a:solidFill>
                  <a:schemeClr val="tx1"/>
                </a:solidFill>
              </a:rPr>
              <a:t> с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закрытым срезом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357950" y="228599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857232"/>
            <a:ext cx="2592288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швом </a:t>
            </a:r>
            <a:r>
              <a:rPr lang="ru-RU" dirty="0" err="1" smtClean="0"/>
              <a:t>вподгибку</a:t>
            </a:r>
            <a:r>
              <a:rPr lang="ru-RU" dirty="0" smtClean="0"/>
              <a:t> с </a:t>
            </a:r>
          </a:p>
          <a:p>
            <a:pPr algn="ctr"/>
            <a:r>
              <a:rPr lang="ru-RU" dirty="0" smtClean="0"/>
              <a:t>открытым срезом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6143636" y="571480"/>
            <a:ext cx="2520280" cy="11521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швом </a:t>
            </a:r>
            <a:r>
              <a:rPr lang="ru-RU" dirty="0" err="1" smtClean="0">
                <a:solidFill>
                  <a:schemeClr val="tx1"/>
                </a:solidFill>
              </a:rPr>
              <a:t>вподгибку</a:t>
            </a:r>
            <a:r>
              <a:rPr lang="ru-RU" dirty="0" smtClean="0">
                <a:solidFill>
                  <a:schemeClr val="tx1"/>
                </a:solidFill>
              </a:rPr>
              <a:t> с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открытым срезом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43636" y="2214554"/>
            <a:ext cx="2520280" cy="1152128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швом </a:t>
            </a:r>
            <a:r>
              <a:rPr lang="ru-RU" dirty="0" err="1" smtClean="0">
                <a:solidFill>
                  <a:schemeClr val="tx1"/>
                </a:solidFill>
              </a:rPr>
              <a:t>вподгибку</a:t>
            </a:r>
            <a:r>
              <a:rPr lang="ru-RU" dirty="0" smtClean="0">
                <a:solidFill>
                  <a:schemeClr val="tx1"/>
                </a:solidFill>
              </a:rPr>
              <a:t> с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закрытым срезом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трелка вправо с вырезом 6"/>
          <p:cNvSpPr/>
          <p:nvPr/>
        </p:nvSpPr>
        <p:spPr>
          <a:xfrm>
            <a:off x="611560" y="692696"/>
            <a:ext cx="4392488" cy="2160240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3.Каким швом обрабатывают боковые срезы  фартука.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57620" y="371475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4500570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1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5357826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заметать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5286388"/>
            <a:ext cx="285752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наметать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4143380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сметать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071942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пришить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611560" y="692696"/>
            <a:ext cx="7460902" cy="2521990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4.Наложить карман на фартук и ……………….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5357826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пришить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4214818"/>
            <a:ext cx="285752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сметать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500562" y="5357826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наметать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4071942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заметать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15001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611560" y="692696"/>
            <a:ext cx="7460902" cy="2521990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5. Соединить  две одинаковые по размеру детали и ……………..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42910" y="5357826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пришить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43438" y="5286388"/>
            <a:ext cx="285752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заметать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Стрелка вправо с вырезом 3"/>
          <p:cNvSpPr/>
          <p:nvPr/>
        </p:nvSpPr>
        <p:spPr>
          <a:xfrm>
            <a:off x="611560" y="692696"/>
            <a:ext cx="7460902" cy="2450552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6.Подогнуть срез на изнаночную сторону и ………………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4071942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наметать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3438" y="4143380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сметать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право с вырезом 1"/>
          <p:cNvSpPr/>
          <p:nvPr/>
        </p:nvSpPr>
        <p:spPr>
          <a:xfrm>
            <a:off x="611560" y="692696"/>
            <a:ext cx="7460902" cy="2450552"/>
          </a:xfrm>
          <a:prstGeom prst="notchedRight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7.Разложить детали в разные стороны и утюгом ………………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5572140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приутюжить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4143380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заутюжить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071942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отутюжить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6248" y="5643578"/>
            <a:ext cx="2786082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разутюжить</a:t>
            </a:r>
            <a:endParaRPr lang="ru-RU" dirty="0"/>
          </a:p>
        </p:txBody>
      </p:sp>
      <p:pic>
        <p:nvPicPr>
          <p:cNvPr id="9" name="Рисунок 8" descr="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428792" y="2786058"/>
            <a:ext cx="1202143" cy="1157287"/>
          </a:xfrm>
          <a:prstGeom prst="rect">
            <a:avLst/>
          </a:prstGeom>
        </p:spPr>
      </p:pic>
      <p:pic>
        <p:nvPicPr>
          <p:cNvPr id="10" name="Рисунок 9" descr="19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5500702"/>
            <a:ext cx="929622" cy="85725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82 0.15671 C -0.00382 0.13588 0.00417 0.12986 0.03246 0.11805 C 0.04757 0.10509 0.05173 0.09977 0.06788 0.09653 C 0.08646 0.08449 0.06441 0.10162 0.07587 0.0838 C 0.08281 0.07292 0.09757 0.06505 0.1066 0.05787 C 0.12639 0.04213 0.10694 0.05741 0.1243 0.03843 C 0.14271 0.01852 0.13767 0.025 0.15503 0.01273 C 0.15625 0.01204 0.16805 0.00324 0.17118 -0.00023 C 0.17344 -0.00278 0.17483 -0.00741 0.1776 -0.0088 C 0.18576 -0.0132 0.2033 -0.01736 0.2033 -0.01736 C 0.21805 -0.02708 0.21337 -0.02894 0.23073 -0.02593 C 0.2566 -0.00463 0.28715 0.00764 0.31632 0.01921 C 0.33316 0.02593 0.33333 0.02963 0.3533 0.03218 C 0.36684 0.03055 0.40156 0.03032 0.42118 0.0213 C 0.45069 0.00764 0.47795 -0.01343 0.50816 -0.02384 C 0.52118 -0.03565 0.53455 -0.0375 0.54844 -0.04537 C 0.55816 -0.05093 0.56719 -0.05949 0.5776 -0.0625 C 0.59809 -0.06852 0.61979 -0.07176 0.64045 -0.07546 C 0.65017 -0.07338 0.65989 -0.07199 0.66927 -0.06898 C 0.67604 -0.0669 0.6809 -0.05949 0.68715 -0.05602 C 0.70781 -0.04421 0.68489 -0.06181 0.70972 -0.04329 C 0.71649 -0.0382 0.72222 -0.03056 0.72917 -0.02593 C 0.74062 -0.01829 0.75295 -0.01551 0.76458 -0.0088 C 0.77882 -0.0007 0.78941 0.01157 0.80503 0.01481 C 0.83698 0.0419 0.82413 0.03588 0.84045 0.04282 C 0.84375 0.0456 0.84635 0.05069 0.85017 0.05139 C 0.87257 0.05486 0.8934 0.03171 0.91458 0.02778 C 0.95208 0.00139 0.99305 -0.01759 1.03246 -0.03889 C 1.04948 -0.06157 1.06215 -0.0338 1.07587 -0.01945 C 1.08316 -0.01181 1.08802 -0.01296 1.09844 -0.00671 C 1.11823 0.00486 1.14253 0.02708 1.16458 0.03426 C 1.18125 0.02963 1.17517 0.02986 1.18246 0.02986 " pathEditMode="relative" ptsTypes="fffffffffffffffffffffffffffffffA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3808" y="2132856"/>
            <a:ext cx="115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Молодец </a:t>
            </a:r>
            <a:endParaRPr lang="ru-RU" dirty="0"/>
          </a:p>
        </p:txBody>
      </p:sp>
      <p:pic>
        <p:nvPicPr>
          <p:cNvPr id="4" name="Рисунок 3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357422" y="642918"/>
            <a:ext cx="636973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Спасибо за работу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7" name="Рисунок 6" descr="8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3143248"/>
            <a:ext cx="5143504" cy="3714752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637</TotalTime>
  <Words>118</Words>
  <Application>Microsoft Office PowerPoint</Application>
  <PresentationFormat>Экран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*</cp:lastModifiedBy>
  <cp:revision>59</cp:revision>
  <dcterms:modified xsi:type="dcterms:W3CDTF">2012-11-09T02:31:02Z</dcterms:modified>
</cp:coreProperties>
</file>