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0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5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BC911E-793E-4E88-BFAC-E6AD4D54F841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BA4B693-E43A-4D79-BC6C-C524410C7123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E3BD2A5-73BB-4F26-8476-3D83809FF24F}" type="parTrans" cxnId="{21A68B0B-366E-4B93-BC6C-A5B71000BB76}">
      <dgm:prSet/>
      <dgm:spPr/>
      <dgm:t>
        <a:bodyPr/>
        <a:lstStyle/>
        <a:p>
          <a:endParaRPr lang="ru-RU"/>
        </a:p>
      </dgm:t>
    </dgm:pt>
    <dgm:pt modelId="{349A3595-BC57-48E7-B33C-7EE1BF7AB3E3}" type="sibTrans" cxnId="{21A68B0B-366E-4B93-BC6C-A5B71000BB76}">
      <dgm:prSet/>
      <dgm:spPr/>
      <dgm:t>
        <a:bodyPr/>
        <a:lstStyle/>
        <a:p>
          <a:endParaRPr lang="ru-RU"/>
        </a:p>
      </dgm:t>
    </dgm:pt>
    <dgm:pt modelId="{F87BA81C-C8BB-4D38-BA64-26EA0CFB5E24}">
      <dgm:prSet phldrT="[Текст]"/>
      <dgm:spPr/>
      <dgm:t>
        <a:bodyPr/>
        <a:lstStyle/>
        <a:p>
          <a:r>
            <a:rPr lang="ru-RU" dirty="0" smtClean="0"/>
            <a:t>Кликните мышкой на фигурку рыболова</a:t>
          </a:r>
          <a:endParaRPr lang="ru-RU" dirty="0"/>
        </a:p>
      </dgm:t>
    </dgm:pt>
    <dgm:pt modelId="{DD48A3A1-ED0A-4D12-82BB-1EFDCA9D52B9}" type="parTrans" cxnId="{C9ECAB43-0FDF-4615-BD39-08EF156DD740}">
      <dgm:prSet/>
      <dgm:spPr/>
      <dgm:t>
        <a:bodyPr/>
        <a:lstStyle/>
        <a:p>
          <a:endParaRPr lang="ru-RU"/>
        </a:p>
      </dgm:t>
    </dgm:pt>
    <dgm:pt modelId="{8EA7B636-6152-499A-B79A-E0BC04B8422E}" type="sibTrans" cxnId="{C9ECAB43-0FDF-4615-BD39-08EF156DD740}">
      <dgm:prSet/>
      <dgm:spPr/>
      <dgm:t>
        <a:bodyPr/>
        <a:lstStyle/>
        <a:p>
          <a:endParaRPr lang="ru-RU"/>
        </a:p>
      </dgm:t>
    </dgm:pt>
    <dgm:pt modelId="{7BCD47ED-5618-45B3-83D0-63147709407A}">
      <dgm:prSet phldrT="[Текст]"/>
      <dgm:spPr/>
      <dgm:t>
        <a:bodyPr/>
        <a:lstStyle/>
        <a:p>
          <a:r>
            <a:rPr lang="ru-RU" dirty="0" smtClean="0"/>
            <a:t>Обратите внимание: клюёт!</a:t>
          </a:r>
          <a:endParaRPr lang="ru-RU" dirty="0"/>
        </a:p>
      </dgm:t>
    </dgm:pt>
    <dgm:pt modelId="{136DDA73-A628-4EE0-B95A-CA33519676A9}" type="parTrans" cxnId="{094FC5F4-E073-4644-A15F-68D2F77B80DC}">
      <dgm:prSet/>
      <dgm:spPr/>
      <dgm:t>
        <a:bodyPr/>
        <a:lstStyle/>
        <a:p>
          <a:endParaRPr lang="ru-RU"/>
        </a:p>
      </dgm:t>
    </dgm:pt>
    <dgm:pt modelId="{760999D4-5BA7-44FB-9F7D-9C6BED52D4F6}" type="sibTrans" cxnId="{094FC5F4-E073-4644-A15F-68D2F77B80DC}">
      <dgm:prSet/>
      <dgm:spPr/>
      <dgm:t>
        <a:bodyPr/>
        <a:lstStyle/>
        <a:p>
          <a:endParaRPr lang="ru-RU"/>
        </a:p>
      </dgm:t>
    </dgm:pt>
    <dgm:pt modelId="{5388B5FD-056F-439F-87EB-56967E1BD1E4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6884F89-48C3-439C-8C09-152D2B711921}" type="parTrans" cxnId="{404D5014-A54A-459E-AD0E-A792D390E8FF}">
      <dgm:prSet/>
      <dgm:spPr/>
      <dgm:t>
        <a:bodyPr/>
        <a:lstStyle/>
        <a:p>
          <a:endParaRPr lang="ru-RU"/>
        </a:p>
      </dgm:t>
    </dgm:pt>
    <dgm:pt modelId="{7009241D-5BFE-487F-AABC-796C16F2BCF6}" type="sibTrans" cxnId="{404D5014-A54A-459E-AD0E-A792D390E8FF}">
      <dgm:prSet/>
      <dgm:spPr/>
      <dgm:t>
        <a:bodyPr/>
        <a:lstStyle/>
        <a:p>
          <a:endParaRPr lang="ru-RU"/>
        </a:p>
      </dgm:t>
    </dgm:pt>
    <dgm:pt modelId="{C7DE2AEA-8CFB-44E9-895D-E3CB3DA03B75}">
      <dgm:prSet phldrT="[Текст]"/>
      <dgm:spPr/>
      <dgm:t>
        <a:bodyPr/>
        <a:lstStyle/>
        <a:p>
          <a:r>
            <a:rPr lang="ru-RU" dirty="0" smtClean="0"/>
            <a:t>Выловите рыбку</a:t>
          </a:r>
          <a:endParaRPr lang="ru-RU" dirty="0"/>
        </a:p>
      </dgm:t>
    </dgm:pt>
    <dgm:pt modelId="{12E547BB-4A7D-4019-8766-2B1687892971}" type="parTrans" cxnId="{B50B883A-62C5-4407-B038-185AE77BAA63}">
      <dgm:prSet/>
      <dgm:spPr/>
      <dgm:t>
        <a:bodyPr/>
        <a:lstStyle/>
        <a:p>
          <a:endParaRPr lang="ru-RU"/>
        </a:p>
      </dgm:t>
    </dgm:pt>
    <dgm:pt modelId="{F6CD61CB-E26E-4BAD-BBAD-1A6BE1425A67}" type="sibTrans" cxnId="{B50B883A-62C5-4407-B038-185AE77BAA63}">
      <dgm:prSet/>
      <dgm:spPr/>
      <dgm:t>
        <a:bodyPr/>
        <a:lstStyle/>
        <a:p>
          <a:endParaRPr lang="ru-RU"/>
        </a:p>
      </dgm:t>
    </dgm:pt>
    <dgm:pt modelId="{E0755BB2-4AA2-4F9D-8276-B5DBCA14D9D3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C1A8C64-DC99-47D9-B7EA-76F35F3A9B68}" type="parTrans" cxnId="{FC6A6B42-A72C-4897-82CD-7069BA34A02B}">
      <dgm:prSet/>
      <dgm:spPr/>
      <dgm:t>
        <a:bodyPr/>
        <a:lstStyle/>
        <a:p>
          <a:endParaRPr lang="ru-RU"/>
        </a:p>
      </dgm:t>
    </dgm:pt>
    <dgm:pt modelId="{996DCCDC-0F87-4B87-8DF3-E957B092815F}" type="sibTrans" cxnId="{FC6A6B42-A72C-4897-82CD-7069BA34A02B}">
      <dgm:prSet/>
      <dgm:spPr/>
      <dgm:t>
        <a:bodyPr/>
        <a:lstStyle/>
        <a:p>
          <a:endParaRPr lang="ru-RU"/>
        </a:p>
      </dgm:t>
    </dgm:pt>
    <dgm:pt modelId="{775D4EC8-7378-4FA7-9AFA-2D50696E3653}">
      <dgm:prSet phldrT="[Текст]"/>
      <dgm:spPr/>
      <dgm:t>
        <a:bodyPr/>
        <a:lstStyle/>
        <a:p>
          <a:r>
            <a:rPr lang="ru-RU" dirty="0" smtClean="0"/>
            <a:t>Нажав на пятиугольник откроете вопрос</a:t>
          </a:r>
          <a:endParaRPr lang="ru-RU" dirty="0"/>
        </a:p>
      </dgm:t>
    </dgm:pt>
    <dgm:pt modelId="{2208A0E0-0430-4661-84BB-8E43B03F2813}" type="parTrans" cxnId="{E7E8562B-15D0-4ABA-89F9-A10291D932E4}">
      <dgm:prSet/>
      <dgm:spPr/>
      <dgm:t>
        <a:bodyPr/>
        <a:lstStyle/>
        <a:p>
          <a:endParaRPr lang="ru-RU"/>
        </a:p>
      </dgm:t>
    </dgm:pt>
    <dgm:pt modelId="{35C6D804-3341-490F-95AA-F0B34A3A5190}" type="sibTrans" cxnId="{E7E8562B-15D0-4ABA-89F9-A10291D932E4}">
      <dgm:prSet/>
      <dgm:spPr/>
      <dgm:t>
        <a:bodyPr/>
        <a:lstStyle/>
        <a:p>
          <a:endParaRPr lang="ru-RU"/>
        </a:p>
      </dgm:t>
    </dgm:pt>
    <dgm:pt modelId="{B406A456-4EF1-47CB-BA4F-5B77D2738404}">
      <dgm:prSet phldrT="[Текст]"/>
      <dgm:spPr/>
      <dgm:t>
        <a:bodyPr/>
        <a:lstStyle/>
        <a:p>
          <a:r>
            <a:rPr lang="ru-RU" dirty="0" smtClean="0"/>
            <a:t>Для проверки нажмите на свиток с вопросом</a:t>
          </a:r>
          <a:endParaRPr lang="ru-RU" dirty="0"/>
        </a:p>
      </dgm:t>
    </dgm:pt>
    <dgm:pt modelId="{589A982E-9F10-4228-916C-63DC8A60FB23}" type="parTrans" cxnId="{F2B1D193-D3F2-44FF-93B9-8780EF22ECF8}">
      <dgm:prSet/>
      <dgm:spPr/>
      <dgm:t>
        <a:bodyPr/>
        <a:lstStyle/>
        <a:p>
          <a:endParaRPr lang="ru-RU"/>
        </a:p>
      </dgm:t>
    </dgm:pt>
    <dgm:pt modelId="{9575D08F-6F25-4F97-A67D-476DEFE6924A}" type="sibTrans" cxnId="{F2B1D193-D3F2-44FF-93B9-8780EF22ECF8}">
      <dgm:prSet/>
      <dgm:spPr/>
      <dgm:t>
        <a:bodyPr/>
        <a:lstStyle/>
        <a:p>
          <a:endParaRPr lang="ru-RU"/>
        </a:p>
      </dgm:t>
    </dgm:pt>
    <dgm:pt modelId="{49712D60-3918-4865-92AC-9060CEEF9AEA}">
      <dgm:prSet phldrT="[Текст]"/>
      <dgm:spPr/>
      <dgm:t>
        <a:bodyPr/>
        <a:lstStyle/>
        <a:p>
          <a:r>
            <a:rPr lang="ru-RU" dirty="0" smtClean="0"/>
            <a:t>Появится количество баллов за данный ответ</a:t>
          </a:r>
          <a:endParaRPr lang="ru-RU" dirty="0"/>
        </a:p>
      </dgm:t>
    </dgm:pt>
    <dgm:pt modelId="{03B17D8E-D237-4822-ADD2-428CEBBB4EAC}" type="parTrans" cxnId="{7FBF37AA-65FD-4921-9E17-A2BA15D0E5AA}">
      <dgm:prSet/>
      <dgm:spPr/>
    </dgm:pt>
    <dgm:pt modelId="{08A56988-2306-4491-AB3A-EDE525AB97EB}" type="sibTrans" cxnId="{7FBF37AA-65FD-4921-9E17-A2BA15D0E5AA}">
      <dgm:prSet/>
      <dgm:spPr/>
    </dgm:pt>
    <dgm:pt modelId="{095EA943-D200-4EAB-A9AF-8D63B0352401}" type="pres">
      <dgm:prSet presAssocID="{EABC911E-793E-4E88-BFAC-E6AD4D54F8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795C20-A96F-4FE3-8641-E4B4C7816E2A}" type="pres">
      <dgm:prSet presAssocID="{EBA4B693-E43A-4D79-BC6C-C524410C7123}" presName="composite" presStyleCnt="0"/>
      <dgm:spPr/>
    </dgm:pt>
    <dgm:pt modelId="{88F0A541-1D77-4F77-8A30-211E638F722F}" type="pres">
      <dgm:prSet presAssocID="{EBA4B693-E43A-4D79-BC6C-C524410C712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5F360-D238-4BDD-AEEE-C04EAEED3C04}" type="pres">
      <dgm:prSet presAssocID="{EBA4B693-E43A-4D79-BC6C-C524410C712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07342-C84E-4787-A975-D1361D7D398C}" type="pres">
      <dgm:prSet presAssocID="{349A3595-BC57-48E7-B33C-7EE1BF7AB3E3}" presName="sp" presStyleCnt="0"/>
      <dgm:spPr/>
    </dgm:pt>
    <dgm:pt modelId="{3F9CF2BB-02B1-4737-9C20-579412DCCEB6}" type="pres">
      <dgm:prSet presAssocID="{5388B5FD-056F-439F-87EB-56967E1BD1E4}" presName="composite" presStyleCnt="0"/>
      <dgm:spPr/>
    </dgm:pt>
    <dgm:pt modelId="{6D99E72B-898E-43F3-867D-E19B9B7E0FDC}" type="pres">
      <dgm:prSet presAssocID="{5388B5FD-056F-439F-87EB-56967E1BD1E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9E920-CD52-4796-BB44-8F2BB83C67CA}" type="pres">
      <dgm:prSet presAssocID="{5388B5FD-056F-439F-87EB-56967E1BD1E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B0CE2-6A7E-4B0A-A8E0-8EB532084511}" type="pres">
      <dgm:prSet presAssocID="{7009241D-5BFE-487F-AABC-796C16F2BCF6}" presName="sp" presStyleCnt="0"/>
      <dgm:spPr/>
    </dgm:pt>
    <dgm:pt modelId="{1B9EAD5A-9214-4930-9468-ABF5C44ECB41}" type="pres">
      <dgm:prSet presAssocID="{E0755BB2-4AA2-4F9D-8276-B5DBCA14D9D3}" presName="composite" presStyleCnt="0"/>
      <dgm:spPr/>
    </dgm:pt>
    <dgm:pt modelId="{D30AFC26-AE78-4A54-A2BD-9B83F1254C5C}" type="pres">
      <dgm:prSet presAssocID="{E0755BB2-4AA2-4F9D-8276-B5DBCA14D9D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D1649-6540-4435-9ABF-7BD1F6F5BC29}" type="pres">
      <dgm:prSet presAssocID="{E0755BB2-4AA2-4F9D-8276-B5DBCA14D9D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E8562B-15D0-4ABA-89F9-A10291D932E4}" srcId="{E0755BB2-4AA2-4F9D-8276-B5DBCA14D9D3}" destId="{775D4EC8-7378-4FA7-9AFA-2D50696E3653}" srcOrd="0" destOrd="0" parTransId="{2208A0E0-0430-4661-84BB-8E43B03F2813}" sibTransId="{35C6D804-3341-490F-95AA-F0B34A3A5190}"/>
    <dgm:cxn modelId="{B50B883A-62C5-4407-B038-185AE77BAA63}" srcId="{5388B5FD-056F-439F-87EB-56967E1BD1E4}" destId="{C7DE2AEA-8CFB-44E9-895D-E3CB3DA03B75}" srcOrd="0" destOrd="0" parTransId="{12E547BB-4A7D-4019-8766-2B1687892971}" sibTransId="{F6CD61CB-E26E-4BAD-BBAD-1A6BE1425A67}"/>
    <dgm:cxn modelId="{094FC5F4-E073-4644-A15F-68D2F77B80DC}" srcId="{EBA4B693-E43A-4D79-BC6C-C524410C7123}" destId="{7BCD47ED-5618-45B3-83D0-63147709407A}" srcOrd="1" destOrd="0" parTransId="{136DDA73-A628-4EE0-B95A-CA33519676A9}" sibTransId="{760999D4-5BA7-44FB-9F7D-9C6BED52D4F6}"/>
    <dgm:cxn modelId="{EFC17FAE-7A1E-4DCC-805F-AF4909464C2A}" type="presOf" srcId="{49712D60-3918-4865-92AC-9060CEEF9AEA}" destId="{2789E920-CD52-4796-BB44-8F2BB83C67CA}" srcOrd="0" destOrd="1" presId="urn:microsoft.com/office/officeart/2005/8/layout/chevron2"/>
    <dgm:cxn modelId="{14CCEAF3-AB62-4BFC-AF3D-E39D7237E64E}" type="presOf" srcId="{E0755BB2-4AA2-4F9D-8276-B5DBCA14D9D3}" destId="{D30AFC26-AE78-4A54-A2BD-9B83F1254C5C}" srcOrd="0" destOrd="0" presId="urn:microsoft.com/office/officeart/2005/8/layout/chevron2"/>
    <dgm:cxn modelId="{C9ECAB43-0FDF-4615-BD39-08EF156DD740}" srcId="{EBA4B693-E43A-4D79-BC6C-C524410C7123}" destId="{F87BA81C-C8BB-4D38-BA64-26EA0CFB5E24}" srcOrd="0" destOrd="0" parTransId="{DD48A3A1-ED0A-4D12-82BB-1EFDCA9D52B9}" sibTransId="{8EA7B636-6152-499A-B79A-E0BC04B8422E}"/>
    <dgm:cxn modelId="{081627D7-1C92-471F-8699-488AA1B1E0D1}" type="presOf" srcId="{7BCD47ED-5618-45B3-83D0-63147709407A}" destId="{2795F360-D238-4BDD-AEEE-C04EAEED3C04}" srcOrd="0" destOrd="1" presId="urn:microsoft.com/office/officeart/2005/8/layout/chevron2"/>
    <dgm:cxn modelId="{33E91B48-DABC-454D-83A2-00557F914ACA}" type="presOf" srcId="{EABC911E-793E-4E88-BFAC-E6AD4D54F841}" destId="{095EA943-D200-4EAB-A9AF-8D63B0352401}" srcOrd="0" destOrd="0" presId="urn:microsoft.com/office/officeart/2005/8/layout/chevron2"/>
    <dgm:cxn modelId="{FC6A6B42-A72C-4897-82CD-7069BA34A02B}" srcId="{EABC911E-793E-4E88-BFAC-E6AD4D54F841}" destId="{E0755BB2-4AA2-4F9D-8276-B5DBCA14D9D3}" srcOrd="2" destOrd="0" parTransId="{0C1A8C64-DC99-47D9-B7EA-76F35F3A9B68}" sibTransId="{996DCCDC-0F87-4B87-8DF3-E957B092815F}"/>
    <dgm:cxn modelId="{131CB70D-0240-485B-9575-6B97EA54E7A7}" type="presOf" srcId="{B406A456-4EF1-47CB-BA4F-5B77D2738404}" destId="{4BED1649-6540-4435-9ABF-7BD1F6F5BC29}" srcOrd="0" destOrd="1" presId="urn:microsoft.com/office/officeart/2005/8/layout/chevron2"/>
    <dgm:cxn modelId="{F2B1D193-D3F2-44FF-93B9-8780EF22ECF8}" srcId="{E0755BB2-4AA2-4F9D-8276-B5DBCA14D9D3}" destId="{B406A456-4EF1-47CB-BA4F-5B77D2738404}" srcOrd="1" destOrd="0" parTransId="{589A982E-9F10-4228-916C-63DC8A60FB23}" sibTransId="{9575D08F-6F25-4F97-A67D-476DEFE6924A}"/>
    <dgm:cxn modelId="{404D5014-A54A-459E-AD0E-A792D390E8FF}" srcId="{EABC911E-793E-4E88-BFAC-E6AD4D54F841}" destId="{5388B5FD-056F-439F-87EB-56967E1BD1E4}" srcOrd="1" destOrd="0" parTransId="{36884F89-48C3-439C-8C09-152D2B711921}" sibTransId="{7009241D-5BFE-487F-AABC-796C16F2BCF6}"/>
    <dgm:cxn modelId="{0ED37799-F7C4-4B6C-986C-CE7965693D61}" type="presOf" srcId="{C7DE2AEA-8CFB-44E9-895D-E3CB3DA03B75}" destId="{2789E920-CD52-4796-BB44-8F2BB83C67CA}" srcOrd="0" destOrd="0" presId="urn:microsoft.com/office/officeart/2005/8/layout/chevron2"/>
    <dgm:cxn modelId="{F5EE4B13-57DE-4330-B1EE-147C2C0F96F0}" type="presOf" srcId="{F87BA81C-C8BB-4D38-BA64-26EA0CFB5E24}" destId="{2795F360-D238-4BDD-AEEE-C04EAEED3C04}" srcOrd="0" destOrd="0" presId="urn:microsoft.com/office/officeart/2005/8/layout/chevron2"/>
    <dgm:cxn modelId="{B3D3F596-03B4-4A67-A100-694FF9C468BC}" type="presOf" srcId="{EBA4B693-E43A-4D79-BC6C-C524410C7123}" destId="{88F0A541-1D77-4F77-8A30-211E638F722F}" srcOrd="0" destOrd="0" presId="urn:microsoft.com/office/officeart/2005/8/layout/chevron2"/>
    <dgm:cxn modelId="{55063678-62F7-4233-8387-CDC6CFC51174}" type="presOf" srcId="{775D4EC8-7378-4FA7-9AFA-2D50696E3653}" destId="{4BED1649-6540-4435-9ABF-7BD1F6F5BC29}" srcOrd="0" destOrd="0" presId="urn:microsoft.com/office/officeart/2005/8/layout/chevron2"/>
    <dgm:cxn modelId="{21A68B0B-366E-4B93-BC6C-A5B71000BB76}" srcId="{EABC911E-793E-4E88-BFAC-E6AD4D54F841}" destId="{EBA4B693-E43A-4D79-BC6C-C524410C7123}" srcOrd="0" destOrd="0" parTransId="{9E3BD2A5-73BB-4F26-8476-3D83809FF24F}" sibTransId="{349A3595-BC57-48E7-B33C-7EE1BF7AB3E3}"/>
    <dgm:cxn modelId="{F09574BB-3A64-432E-9BCE-1F50A4871063}" type="presOf" srcId="{5388B5FD-056F-439F-87EB-56967E1BD1E4}" destId="{6D99E72B-898E-43F3-867D-E19B9B7E0FDC}" srcOrd="0" destOrd="0" presId="urn:microsoft.com/office/officeart/2005/8/layout/chevron2"/>
    <dgm:cxn modelId="{7FBF37AA-65FD-4921-9E17-A2BA15D0E5AA}" srcId="{5388B5FD-056F-439F-87EB-56967E1BD1E4}" destId="{49712D60-3918-4865-92AC-9060CEEF9AEA}" srcOrd="1" destOrd="0" parTransId="{03B17D8E-D237-4822-ADD2-428CEBBB4EAC}" sibTransId="{08A56988-2306-4491-AB3A-EDE525AB97EB}"/>
    <dgm:cxn modelId="{BC1B532A-1D45-40C4-80C9-3697251D92F6}" type="presParOf" srcId="{095EA943-D200-4EAB-A9AF-8D63B0352401}" destId="{49795C20-A96F-4FE3-8641-E4B4C7816E2A}" srcOrd="0" destOrd="0" presId="urn:microsoft.com/office/officeart/2005/8/layout/chevron2"/>
    <dgm:cxn modelId="{BADCAC0E-56B8-4F9B-8846-554C9D4793F6}" type="presParOf" srcId="{49795C20-A96F-4FE3-8641-E4B4C7816E2A}" destId="{88F0A541-1D77-4F77-8A30-211E638F722F}" srcOrd="0" destOrd="0" presId="urn:microsoft.com/office/officeart/2005/8/layout/chevron2"/>
    <dgm:cxn modelId="{D6E1EBBE-5D3E-4B77-8F67-28DF592B7593}" type="presParOf" srcId="{49795C20-A96F-4FE3-8641-E4B4C7816E2A}" destId="{2795F360-D238-4BDD-AEEE-C04EAEED3C04}" srcOrd="1" destOrd="0" presId="urn:microsoft.com/office/officeart/2005/8/layout/chevron2"/>
    <dgm:cxn modelId="{2DD0D682-CA96-4DE9-A0FA-D784095A3F58}" type="presParOf" srcId="{095EA943-D200-4EAB-A9AF-8D63B0352401}" destId="{6DD07342-C84E-4787-A975-D1361D7D398C}" srcOrd="1" destOrd="0" presId="urn:microsoft.com/office/officeart/2005/8/layout/chevron2"/>
    <dgm:cxn modelId="{1F0433BC-2C32-40E4-998D-513432101267}" type="presParOf" srcId="{095EA943-D200-4EAB-A9AF-8D63B0352401}" destId="{3F9CF2BB-02B1-4737-9C20-579412DCCEB6}" srcOrd="2" destOrd="0" presId="urn:microsoft.com/office/officeart/2005/8/layout/chevron2"/>
    <dgm:cxn modelId="{A6A8B674-1317-46B0-9C9F-5DF1A79F6690}" type="presParOf" srcId="{3F9CF2BB-02B1-4737-9C20-579412DCCEB6}" destId="{6D99E72B-898E-43F3-867D-E19B9B7E0FDC}" srcOrd="0" destOrd="0" presId="urn:microsoft.com/office/officeart/2005/8/layout/chevron2"/>
    <dgm:cxn modelId="{A8E45F3B-09C0-4019-BF6E-797D313FCD6A}" type="presParOf" srcId="{3F9CF2BB-02B1-4737-9C20-579412DCCEB6}" destId="{2789E920-CD52-4796-BB44-8F2BB83C67CA}" srcOrd="1" destOrd="0" presId="urn:microsoft.com/office/officeart/2005/8/layout/chevron2"/>
    <dgm:cxn modelId="{5C3D7ED4-C4C5-4C57-A25C-77C4810FD4FE}" type="presParOf" srcId="{095EA943-D200-4EAB-A9AF-8D63B0352401}" destId="{BD3B0CE2-6A7E-4B0A-A8E0-8EB532084511}" srcOrd="3" destOrd="0" presId="urn:microsoft.com/office/officeart/2005/8/layout/chevron2"/>
    <dgm:cxn modelId="{F7EEB7FD-708C-471E-90E5-80AA095E106B}" type="presParOf" srcId="{095EA943-D200-4EAB-A9AF-8D63B0352401}" destId="{1B9EAD5A-9214-4930-9468-ABF5C44ECB41}" srcOrd="4" destOrd="0" presId="urn:microsoft.com/office/officeart/2005/8/layout/chevron2"/>
    <dgm:cxn modelId="{55B4C50C-D4A4-48BA-B8C5-8C882DEC8461}" type="presParOf" srcId="{1B9EAD5A-9214-4930-9468-ABF5C44ECB41}" destId="{D30AFC26-AE78-4A54-A2BD-9B83F1254C5C}" srcOrd="0" destOrd="0" presId="urn:microsoft.com/office/officeart/2005/8/layout/chevron2"/>
    <dgm:cxn modelId="{D960E44E-F41F-4C4C-8709-2618DC032882}" type="presParOf" srcId="{1B9EAD5A-9214-4930-9468-ABF5C44ECB41}" destId="{4BED1649-6540-4435-9ABF-7BD1F6F5BC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F0A541-1D77-4F77-8A30-211E638F722F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5400000">
        <a:off x="-245635" y="246082"/>
        <a:ext cx="1637567" cy="1146297"/>
      </dsp:txXfrm>
    </dsp:sp>
    <dsp:sp modelId="{2795F360-D238-4BDD-AEEE-C04EAEED3C04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Кликните мышкой на фигурку рыболова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Обратите внимание: клюёт!</a:t>
          </a:r>
          <a:endParaRPr lang="ru-RU" sz="2600" kern="1200" dirty="0"/>
        </a:p>
      </dsp:txBody>
      <dsp:txXfrm rot="5400000">
        <a:off x="4155739" y="-3008994"/>
        <a:ext cx="1064418" cy="7083302"/>
      </dsp:txXfrm>
    </dsp:sp>
    <dsp:sp modelId="{6D99E72B-898E-43F3-867D-E19B9B7E0FDC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</a:t>
          </a:r>
          <a:endParaRPr lang="ru-RU" sz="3200" kern="1200" dirty="0"/>
        </a:p>
      </dsp:txBody>
      <dsp:txXfrm rot="5400000">
        <a:off x="-245635" y="1689832"/>
        <a:ext cx="1637567" cy="1146297"/>
      </dsp:txXfrm>
    </dsp:sp>
    <dsp:sp modelId="{2789E920-CD52-4796-BB44-8F2BB83C67CA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Выловите рыбку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Появится количество баллов за данный ответ</a:t>
          </a:r>
          <a:endParaRPr lang="ru-RU" sz="2600" kern="1200" dirty="0"/>
        </a:p>
      </dsp:txBody>
      <dsp:txXfrm rot="5400000">
        <a:off x="4155739" y="-1565244"/>
        <a:ext cx="1064418" cy="7083302"/>
      </dsp:txXfrm>
    </dsp:sp>
    <dsp:sp modelId="{D30AFC26-AE78-4A54-A2BD-9B83F1254C5C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</a:t>
          </a:r>
          <a:endParaRPr lang="ru-RU" sz="3200" kern="1200" dirty="0"/>
        </a:p>
      </dsp:txBody>
      <dsp:txXfrm rot="5400000">
        <a:off x="-245635" y="3133582"/>
        <a:ext cx="1637567" cy="1146297"/>
      </dsp:txXfrm>
    </dsp:sp>
    <dsp:sp modelId="{4BED1649-6540-4435-9ABF-7BD1F6F5BC29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Нажав на пятиугольник откроете вопрос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Для проверки нажмите на свиток с вопросом</a:t>
          </a:r>
          <a:endParaRPr lang="ru-RU" sz="2600" kern="1200" dirty="0"/>
        </a:p>
      </dsp:txBody>
      <dsp:txXfrm rot="5400000">
        <a:off x="4155739" y="-121494"/>
        <a:ext cx="1064418" cy="708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7C43BE-EBAD-428F-87EF-0821E4B6D5A3}" type="datetimeFigureOut">
              <a:rPr lang="ru-RU"/>
              <a:pPr>
                <a:defRPr/>
              </a:pPr>
              <a:t>07.11.2012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EACB244-AF14-4889-AA86-DBEA4675E7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73490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637FD-C0FC-4F1F-8771-908E25DA3A38}" type="datetimeFigureOut">
              <a:rPr lang="ru-RU"/>
              <a:pPr>
                <a:defRPr/>
              </a:pPr>
              <a:t>07.11.2012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4CCF8-6AF7-44B5-A0AD-A833B2FE88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9182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1409E-22D2-43A9-9562-98396EC6FDF5}" type="datetimeFigureOut">
              <a:rPr lang="ru-RU"/>
              <a:pPr>
                <a:defRPr/>
              </a:pPr>
              <a:t>07.11.2012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8849-A8A4-4F99-A866-1DBCF7870C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1248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738E9-E482-4C8B-943B-31B71BE036E4}" type="datetimeFigureOut">
              <a:rPr lang="ru-RU"/>
              <a:pPr>
                <a:defRPr/>
              </a:pPr>
              <a:t>07.11.2012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29F10-B638-471B-958E-6EF7DCAC5F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8245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B210E-A38A-4A9A-A0E8-977D5C98A2DC}" type="datetimeFigureOut">
              <a:rPr lang="ru-RU"/>
              <a:pPr>
                <a:defRPr/>
              </a:pPr>
              <a:t>07.11.2012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2F4EB-6778-43E1-B8D6-6AD8976057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181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D86D-16EE-476C-AF53-F2A892BA6B3E}" type="datetimeFigureOut">
              <a:rPr lang="ru-RU"/>
              <a:pPr>
                <a:defRPr/>
              </a:pPr>
              <a:t>07.11.2012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FA6C3-6B59-474E-B99F-49C43E180E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606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E440A-2AA5-40A9-A33C-142F5944BC29}" type="datetimeFigureOut">
              <a:rPr lang="ru-RU"/>
              <a:pPr>
                <a:defRPr/>
              </a:pPr>
              <a:t>07.11.2012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DCAD-C0AA-414A-9D50-554A3DF7C4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282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02C5D-5FA6-4553-A6C2-08F42F84363D}" type="datetimeFigureOut">
              <a:rPr lang="ru-RU"/>
              <a:pPr>
                <a:defRPr/>
              </a:pPr>
              <a:t>07.11.2012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5E22A-206F-432C-8EC0-0FC5406FCC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8442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DD764-CC0F-4417-B79B-D4AD965E0A75}" type="datetimeFigureOut">
              <a:rPr lang="ru-RU"/>
              <a:pPr>
                <a:defRPr/>
              </a:pPr>
              <a:t>07.11.2012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4138F-BC75-4FCE-A288-1FC9682DDB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759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49-064D-406D-AE16-62DA85BF5AE5}" type="datetimeFigureOut">
              <a:rPr lang="ru-RU"/>
              <a:pPr>
                <a:defRPr/>
              </a:pPr>
              <a:t>07.11.2012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D7397-5BE4-416F-A039-5101FBFBB9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930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B0C09-F60C-4E45-89A6-56BD496E4FF6}" type="datetimeFigureOut">
              <a:rPr lang="ru-RU"/>
              <a:pPr>
                <a:defRPr/>
              </a:pPr>
              <a:t>07.11.2012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9830-8543-4483-8DE1-163637AB47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1143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2EA92-6420-4837-AFE1-8000CF6E3E30}" type="datetimeFigureOut">
              <a:rPr lang="ru-RU"/>
              <a:pPr>
                <a:defRPr/>
              </a:pPr>
              <a:t>07.11.2012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34F5F-D1A3-4F1F-B6CB-A0589CD349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4614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74B95A-5B24-46BB-8871-3E6008A8CFC9}" type="datetimeFigureOut">
              <a:rPr lang="ru-RU"/>
              <a:pPr>
                <a:defRPr/>
              </a:pPr>
              <a:t>07.11.2012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D92B-7375-4149-9A92-4D627FEA5E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sko-tour.ru/modules/catalog/content/gallery_cat/492_856.jpg" TargetMode="External"/><Relationship Id="rId13" Type="http://schemas.openxmlformats.org/officeDocument/2006/relationships/hyperlink" Target="http://nsc.1september.ru/2008/22/1.gif" TargetMode="External"/><Relationship Id="rId18" Type="http://schemas.openxmlformats.org/officeDocument/2006/relationships/hyperlink" Target="http://animashky.ru/flist/obprirod/11/30.gif" TargetMode="External"/><Relationship Id="rId26" Type="http://schemas.openxmlformats.org/officeDocument/2006/relationships/slide" Target="slide3.xml"/><Relationship Id="rId3" Type="http://schemas.openxmlformats.org/officeDocument/2006/relationships/hyperlink" Target="http://forum.sibnet.ru/uploads/post-44753-1235758700.jpg" TargetMode="External"/><Relationship Id="rId21" Type="http://schemas.openxmlformats.org/officeDocument/2006/relationships/hyperlink" Target="http://animashky.ru/flist/obprirod/121/38.gif" TargetMode="External"/><Relationship Id="rId7" Type="http://schemas.openxmlformats.org/officeDocument/2006/relationships/hyperlink" Target="http://camerawoman.narod.ru/2805_1.JPG" TargetMode="External"/><Relationship Id="rId12" Type="http://schemas.openxmlformats.org/officeDocument/2006/relationships/hyperlink" Target="http://animashky.ru/flist/obprirod/1/14.gif" TargetMode="External"/><Relationship Id="rId17" Type="http://schemas.openxmlformats.org/officeDocument/2006/relationships/hyperlink" Target="http://animashky.ru/flist/obprirod/8/83.gif" TargetMode="External"/><Relationship Id="rId25" Type="http://schemas.openxmlformats.org/officeDocument/2006/relationships/hyperlink" Target="http://www.pokupca.ru/upload/iblock/93c/10513b.jpg" TargetMode="External"/><Relationship Id="rId2" Type="http://schemas.openxmlformats.org/officeDocument/2006/relationships/hyperlink" Target="http://www.shked.ru/images/ribolov.jpg" TargetMode="External"/><Relationship Id="rId16" Type="http://schemas.openxmlformats.org/officeDocument/2006/relationships/hyperlink" Target="http://animashky.ru/flist/obprirod/8/72.gif" TargetMode="External"/><Relationship Id="rId20" Type="http://schemas.openxmlformats.org/officeDocument/2006/relationships/hyperlink" Target="http://animashky.ru/flist/obprirod/2/34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fotki.yandex.ru/get/55/bahyra.1/0_1159b_ab7fd463_XL" TargetMode="External"/><Relationship Id="rId11" Type="http://schemas.openxmlformats.org/officeDocument/2006/relationships/hyperlink" Target="http://img-fotki.yandex.ru/get/3104/aleks12161.5/0_26a9_63b811dc_XL" TargetMode="External"/><Relationship Id="rId24" Type="http://schemas.openxmlformats.org/officeDocument/2006/relationships/hyperlink" Target="http://www.v3toys.ru/images/89536u.jpg" TargetMode="External"/><Relationship Id="rId5" Type="http://schemas.openxmlformats.org/officeDocument/2006/relationships/hyperlink" Target="http://fish.krasu.ru/fauna/img/137b.jpg" TargetMode="External"/><Relationship Id="rId15" Type="http://schemas.openxmlformats.org/officeDocument/2006/relationships/hyperlink" Target="http://animashky.ru/flist/obprirod/4/68.gif" TargetMode="External"/><Relationship Id="rId23" Type="http://schemas.openxmlformats.org/officeDocument/2006/relationships/hyperlink" Target="http://www.atemi.ru/upload/i/3443-sadok-2-i-3-h-sektsionnyiy.jpg" TargetMode="External"/><Relationship Id="rId10" Type="http://schemas.openxmlformats.org/officeDocument/2006/relationships/hyperlink" Target="http://live4fun.ru/small_pictures/img_16840921_187.jpg" TargetMode="External"/><Relationship Id="rId19" Type="http://schemas.openxmlformats.org/officeDocument/2006/relationships/hyperlink" Target="http://animashky.ru/flist/obprirod/2/52.gif" TargetMode="External"/><Relationship Id="rId4" Type="http://schemas.openxmlformats.org/officeDocument/2006/relationships/hyperlink" Target="http://dnepr.info/images/big/45563/80.jpg" TargetMode="External"/><Relationship Id="rId9" Type="http://schemas.openxmlformats.org/officeDocument/2006/relationships/hyperlink" Target="http://www.mytischi.ru/_maps/map2_Moscow%20-%20%d1%f5%e5%ec%e0%20%f0%e5%f7%ed%ee%e9%20%cc%ee%f1%ea%e2%fb.jpg" TargetMode="External"/><Relationship Id="rId14" Type="http://schemas.openxmlformats.org/officeDocument/2006/relationships/hyperlink" Target="http://sunroze.ru/_ld/1/31356616.jpg" TargetMode="External"/><Relationship Id="rId22" Type="http://schemas.openxmlformats.org/officeDocument/2006/relationships/hyperlink" Target="http://www.water-club.ru/images/boats/Stingray/Stingray%20390AL/Stingray%20390AL_1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3" Type="http://schemas.openxmlformats.org/officeDocument/2006/relationships/image" Target="../media/image5.jpeg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image" Target="../media/image4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3.xml"/><Relationship Id="rId10" Type="http://schemas.openxmlformats.org/officeDocument/2006/relationships/slide" Target="slide9.xml"/><Relationship Id="rId4" Type="http://schemas.openxmlformats.org/officeDocument/2006/relationships/image" Target="../media/image6.jpeg"/><Relationship Id="rId9" Type="http://schemas.openxmlformats.org/officeDocument/2006/relationships/slide" Target="slide8.xml"/><Relationship Id="rId1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500042"/>
            <a:ext cx="650085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Рыбалка</a:t>
            </a:r>
            <a:endParaRPr lang="en-US" sz="7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На уроке технологии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051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xfrm>
            <a:off x="1714500" y="6143625"/>
            <a:ext cx="6215063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err="1" smtClean="0">
                <a:solidFill>
                  <a:schemeClr val="bg1"/>
                </a:solidFill>
              </a:rPr>
              <a:t>Забашта</a:t>
            </a:r>
            <a:r>
              <a:rPr lang="ru-RU" sz="1800" dirty="0" smtClean="0">
                <a:solidFill>
                  <a:schemeClr val="bg1"/>
                </a:solidFill>
              </a:rPr>
              <a:t> Татьяна Григорьевна МБОУ «СОШ19» </a:t>
            </a:r>
            <a:r>
              <a:rPr lang="ru-RU" sz="1800" dirty="0" err="1" smtClean="0">
                <a:solidFill>
                  <a:schemeClr val="bg1"/>
                </a:solidFill>
              </a:rPr>
              <a:t>г.Ангарск</a:t>
            </a:r>
            <a:endParaRPr lang="ru-RU" sz="1800" dirty="0" smtClean="0">
              <a:solidFill>
                <a:schemeClr val="bg1"/>
              </a:solidFill>
            </a:endParaRP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04264">
            <a:off x="2260600" y="3436938"/>
            <a:ext cx="1243013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55557">
            <a:off x="2359025" y="3833813"/>
            <a:ext cx="1308100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4270">
            <a:off x="2986088" y="3155950"/>
            <a:ext cx="30861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643174" y="442721"/>
            <a:ext cx="366747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Рыбалка</a:t>
            </a:r>
            <a:endParaRPr lang="ru-RU" sz="7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Ответьте на вопрос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( 10 баллов)</a:t>
            </a: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Расстояние между одинаковыми проколами иглы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Длина стежка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№7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Ответьте на вопросы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(20 баллов)</a:t>
            </a: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Часть строчки между двумя проколами иглы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Стежок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№8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Ответьте на вопрос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( 10 баллов)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Ряд повторяющихся стежков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Строчка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№9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endshow" highlightClick="1"/>
          </p:cNvPr>
          <p:cNvSpPr/>
          <p:nvPr/>
        </p:nvSpPr>
        <p:spPr>
          <a:xfrm>
            <a:off x="3571875" y="6072188"/>
            <a:ext cx="2214563" cy="500062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Закончить игру</a:t>
            </a:r>
          </a:p>
        </p:txBody>
      </p:sp>
      <p:pic>
        <p:nvPicPr>
          <p:cNvPr id="4098" name="Picture 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000125"/>
            <a:ext cx="678656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0" y="3214688"/>
            <a:ext cx="40005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ьная выноска 5"/>
          <p:cNvSpPr/>
          <p:nvPr/>
        </p:nvSpPr>
        <p:spPr>
          <a:xfrm>
            <a:off x="5000625" y="2786063"/>
            <a:ext cx="3857625" cy="1214437"/>
          </a:xfrm>
          <a:prstGeom prst="wedgeEllipseCallout">
            <a:avLst>
              <a:gd name="adj1" fmla="val -72374"/>
              <a:gd name="adj2" fmla="val 7548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latin typeface="Monotype Corsiva" pitchFamily="66" charset="0"/>
              </a:rPr>
              <a:t>Молодцы!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50" y="4143375"/>
            <a:ext cx="97313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642938"/>
            <a:ext cx="13049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лако 8"/>
          <p:cNvSpPr/>
          <p:nvPr/>
        </p:nvSpPr>
        <p:spPr>
          <a:xfrm>
            <a:off x="0" y="857232"/>
            <a:ext cx="2500330" cy="1000132"/>
          </a:xfrm>
          <a:prstGeom prst="cloud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43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Молния 9"/>
          <p:cNvSpPr/>
          <p:nvPr/>
        </p:nvSpPr>
        <p:spPr>
          <a:xfrm>
            <a:off x="3500438" y="714375"/>
            <a:ext cx="1928812" cy="1214438"/>
          </a:xfrm>
          <a:prstGeom prst="lightningBol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Капля 10"/>
          <p:cNvSpPr/>
          <p:nvPr/>
        </p:nvSpPr>
        <p:spPr>
          <a:xfrm>
            <a:off x="3786188" y="1714500"/>
            <a:ext cx="214312" cy="28575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Капля 11"/>
          <p:cNvSpPr/>
          <p:nvPr/>
        </p:nvSpPr>
        <p:spPr>
          <a:xfrm>
            <a:off x="4357688" y="1928813"/>
            <a:ext cx="214312" cy="28575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Капля 16"/>
          <p:cNvSpPr/>
          <p:nvPr/>
        </p:nvSpPr>
        <p:spPr>
          <a:xfrm>
            <a:off x="4929188" y="1714500"/>
            <a:ext cx="214312" cy="28575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Капля 17"/>
          <p:cNvSpPr/>
          <p:nvPr/>
        </p:nvSpPr>
        <p:spPr>
          <a:xfrm>
            <a:off x="5500688" y="1928813"/>
            <a:ext cx="214312" cy="28575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63 -0.01088 0.02552 -0.01273 0.03906 -0.01759 C 0.06632 -0.02732 0.09132 -0.03333 0.11944 -0.03773 C 0.14618 -0.04954 0.17448 -0.04861 0.20208 -0.05509 C 0.26684 -0.07014 0.33177 -0.07269 0.39774 -0.07269 " pathEditMode="relative" ptsTypes="ffff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77 0.06644 0.00972 0.1345 -0.00434 0.2 C -0.00295 0.2257 -0.00174 0.24352 0.00434 0.26667 C 0.00573 0.28125 0.00781 0.29561 0.00868 0.31019 C 0.01059 0.34237 0.00972 0.3676 0.01736 0.39723 C 0.01944 0.42223 0.02517 0.44746 0.02604 0.47246 C 0.02656 0.48704 0.02604 0.50139 0.02604 0.51598 " pathEditMode="relative" ptsTypes="ffffff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458 0.0294 -0.00468 0.06806 -0.01302 0.10162 C -0.00972 0.13056 -0.00729 0.15949 -0.00434 0.18843 C -0.00364 0.23102 -0.00382 0.27361 -0.00208 0.31598 C -0.00087 0.34653 0.00938 0.37338 0.0132 0.40301 C 0.01563 0.44746 0.01528 0.42824 0.01528 0.46088 " pathEditMode="relative" ptsTypes="fffffA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77 0.06644 0.00972 0.1345 -0.00434 0.2 C -0.00295 0.2257 -0.00174 0.24352 0.00434 0.26667 C 0.00573 0.28125 0.00781 0.29561 0.00868 0.31019 C 0.01059 0.34237 0.00972 0.3676 0.01736 0.39723 C 0.01944 0.42223 0.02517 0.44746 0.02604 0.47246 C 0.02656 0.48704 0.02604 0.50139 0.02604 0.51598 " pathEditMode="relative" ptsTypes="ffffffA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458 0.0294 -0.00468 0.06806 -0.01302 0.10162 C -0.00972 0.13056 -0.00729 0.15949 -0.00434 0.18843 C -0.00364 0.23102 -0.00382 0.27361 -0.00208 0.31598 C -0.00087 0.34653 0.00938 0.37338 0.0132 0.40301 C 0.01563 0.44746 0.01528 0.42824 0.01528 0.46088 " pathEditMode="relative" ptsTypes="fffffA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C 0.04375 -0.03889 0.00781 -0.01181 0.12396 -0.00857 C 0.14427 -0.01042 0.16476 -0.01065 0.1849 -0.01435 C 0.1967 -0.01644 0.21962 -0.02593 0.21962 -0.02593 C 0.27622 -0.02269 0.25295 -0.02315 0.28924 -0.02315 " pathEditMode="relative" ptsTypes="ffffA">
                                      <p:cBhvr>
                                        <p:cTn id="6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0" grpId="1" animBg="1"/>
      <p:bldP spid="10" grpId="2" animBg="1"/>
      <p:bldP spid="10" grpId="3" animBg="1"/>
      <p:bldP spid="10" grpId="4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428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Интернет-ресурсы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043863" cy="6500812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"/>
              </a:rPr>
              <a:t>http://www.shked.ru/images/ribolov.jpg</a:t>
            </a:r>
            <a:r>
              <a:rPr lang="ru-RU" dirty="0" smtClean="0">
                <a:solidFill>
                  <a:srgbClr val="002060"/>
                </a:solidFill>
              </a:rPr>
              <a:t> - рыболов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3"/>
              </a:rPr>
              <a:t>http://forum.sibnet.ru/uploads/post-44753-1235758700.jpg</a:t>
            </a:r>
            <a:r>
              <a:rPr lang="ru-RU" dirty="0" smtClean="0">
                <a:solidFill>
                  <a:srgbClr val="002060"/>
                </a:solidFill>
              </a:rPr>
              <a:t> - озеро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4"/>
              </a:rPr>
              <a:t>http://dnepr.info/images/big/45563/80.jpg</a:t>
            </a:r>
            <a:r>
              <a:rPr lang="ru-RU" dirty="0" smtClean="0">
                <a:solidFill>
                  <a:srgbClr val="002060"/>
                </a:solidFill>
              </a:rPr>
              <a:t> - удочка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5"/>
              </a:rPr>
              <a:t>http://fish.krasu.ru/fauna/img/137b.jpg</a:t>
            </a:r>
            <a:r>
              <a:rPr lang="ru-RU" dirty="0" smtClean="0">
                <a:solidFill>
                  <a:srgbClr val="002060"/>
                </a:solidFill>
              </a:rPr>
              <a:t> = рыба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6"/>
              </a:rPr>
              <a:t>http://img-fotki.yandex.ru/get/55/bahyra.1/0_1159b_ab7fd463_XL</a:t>
            </a:r>
            <a:r>
              <a:rPr lang="ru-RU" dirty="0" smtClean="0">
                <a:solidFill>
                  <a:srgbClr val="002060"/>
                </a:solidFill>
              </a:rPr>
              <a:t> - река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7"/>
              </a:rPr>
              <a:t>http://camerawoman.narod.ru/2805_1.JPG</a:t>
            </a:r>
            <a:r>
              <a:rPr lang="ru-RU" dirty="0" smtClean="0">
                <a:solidFill>
                  <a:srgbClr val="002060"/>
                </a:solidFill>
              </a:rPr>
              <a:t> - исток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8"/>
              </a:rPr>
              <a:t>http://sko-tour.ru/modules/catalog/content/gallery_cat/492_856.jpg</a:t>
            </a:r>
            <a:r>
              <a:rPr lang="ru-RU" dirty="0" smtClean="0">
                <a:solidFill>
                  <a:srgbClr val="002060"/>
                </a:solidFill>
              </a:rPr>
              <a:t> - устье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9"/>
              </a:rPr>
              <a:t>http://www.mytischi.ru/_maps/map2_Moscow%20-%20%d1%f5%e5%ec%e0%20%f0%e5%f7%ed%ee%e9%20%cc%ee%f1%ea%e2%fb.jpg</a:t>
            </a:r>
            <a:r>
              <a:rPr lang="ru-RU" dirty="0" smtClean="0">
                <a:solidFill>
                  <a:srgbClr val="002060"/>
                </a:solidFill>
              </a:rPr>
              <a:t> – схема реки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0"/>
              </a:rPr>
              <a:t>http://live4fun.ru/small_pictures/img_16840921_187.jpg</a:t>
            </a:r>
            <a:r>
              <a:rPr lang="ru-RU" dirty="0" smtClean="0">
                <a:solidFill>
                  <a:srgbClr val="002060"/>
                </a:solidFill>
              </a:rPr>
              <a:t> - река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1"/>
              </a:rPr>
              <a:t>http://img-fotki.yandex.ru/get/3104/aleks12161.5/0_26a9_63b811dc_XL</a:t>
            </a:r>
            <a:r>
              <a:rPr lang="ru-RU" dirty="0" smtClean="0">
                <a:solidFill>
                  <a:srgbClr val="002060"/>
                </a:solidFill>
              </a:rPr>
              <a:t> - река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2"/>
              </a:rPr>
              <a:t>http://animashky.ru/flist/obprirod/1/14.gif</a:t>
            </a:r>
            <a:r>
              <a:rPr lang="ru-RU" dirty="0" smtClean="0">
                <a:solidFill>
                  <a:srgbClr val="002060"/>
                </a:solidFill>
              </a:rPr>
              <a:t> - водопад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3"/>
              </a:rPr>
              <a:t>http://nsc.1september.ru/2008/22/1.gif</a:t>
            </a:r>
            <a:r>
              <a:rPr lang="ru-RU" dirty="0" smtClean="0">
                <a:solidFill>
                  <a:srgbClr val="002060"/>
                </a:solidFill>
              </a:rPr>
              <a:t>  - Речная система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4"/>
              </a:rPr>
              <a:t>http://sunroze.ru/_ld/1/31356616.jpg</a:t>
            </a:r>
            <a:r>
              <a:rPr lang="ru-RU" dirty="0" smtClean="0">
                <a:solidFill>
                  <a:srgbClr val="002060"/>
                </a:solidFill>
              </a:rPr>
              <a:t> - снежинка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5"/>
              </a:rPr>
              <a:t>http://animashky.ru/flist/obprirod/4/68.gif</a:t>
            </a:r>
            <a:r>
              <a:rPr lang="ru-RU" dirty="0" smtClean="0">
                <a:solidFill>
                  <a:srgbClr val="002060"/>
                </a:solidFill>
              </a:rPr>
              <a:t> - зима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6"/>
              </a:rPr>
              <a:t>http://animashky.ru/flist/obprirod/8/72.gif</a:t>
            </a:r>
            <a:r>
              <a:rPr lang="ru-RU" dirty="0" smtClean="0">
                <a:solidFill>
                  <a:srgbClr val="002060"/>
                </a:solidFill>
              </a:rPr>
              <a:t> - дождь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7"/>
              </a:rPr>
              <a:t>http://animashky.ru/flist/obprirod/8/83.gif</a:t>
            </a:r>
            <a:r>
              <a:rPr lang="ru-RU" dirty="0" smtClean="0">
                <a:solidFill>
                  <a:srgbClr val="002060"/>
                </a:solidFill>
              </a:rPr>
              <a:t> - река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8"/>
              </a:rPr>
              <a:t>http://animashky.ru/flist/obprirod/11/30.gif</a:t>
            </a:r>
            <a:r>
              <a:rPr lang="ru-RU" dirty="0" smtClean="0">
                <a:solidFill>
                  <a:srgbClr val="002060"/>
                </a:solidFill>
              </a:rPr>
              <a:t> - солнце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9"/>
              </a:rPr>
              <a:t>http://animashky.ru/flist/obprirod/2/52.gif</a:t>
            </a:r>
            <a:r>
              <a:rPr lang="ru-RU" dirty="0" smtClean="0">
                <a:solidFill>
                  <a:srgbClr val="002060"/>
                </a:solidFill>
              </a:rPr>
              <a:t> - верба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18"/>
              </a:rPr>
              <a:t>http://animashky.ru/flist/obprirod/11/30.gif</a:t>
            </a:r>
            <a:r>
              <a:rPr lang="ru-RU" dirty="0" smtClean="0">
                <a:solidFill>
                  <a:srgbClr val="002060"/>
                </a:solidFill>
              </a:rPr>
              <a:t> - дерево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0"/>
              </a:rPr>
              <a:t>http://animashky.ru/flist/obprirod/2/34.gif</a:t>
            </a:r>
            <a:r>
              <a:rPr lang="ru-RU" dirty="0" smtClean="0">
                <a:solidFill>
                  <a:srgbClr val="002060"/>
                </a:solidFill>
              </a:rPr>
              <a:t> - подсолнухи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1"/>
              </a:rPr>
              <a:t>http://animashky.ru/flist/obprirod/121/38.gif</a:t>
            </a:r>
            <a:r>
              <a:rPr lang="ru-RU" dirty="0" smtClean="0">
                <a:solidFill>
                  <a:srgbClr val="002060"/>
                </a:solidFill>
              </a:rPr>
              <a:t> - подсолнух и пчела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2"/>
              </a:rPr>
              <a:t>http://www.water-club.ru/images/boats/Stingray/Stingray%20390AL/Stingray%20390AL_1.jpg</a:t>
            </a:r>
            <a:r>
              <a:rPr lang="ru-RU" dirty="0" smtClean="0">
                <a:solidFill>
                  <a:srgbClr val="002060"/>
                </a:solidFill>
              </a:rPr>
              <a:t> лодка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3"/>
              </a:rPr>
              <a:t>http://www.atemi.ru/upload/i/3443-sadok-2-i-3-h-sektsionnyiy.jpg</a:t>
            </a:r>
            <a:r>
              <a:rPr lang="ru-RU" dirty="0" smtClean="0">
                <a:solidFill>
                  <a:srgbClr val="002060"/>
                </a:solidFill>
              </a:rPr>
              <a:t> - садок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4"/>
              </a:rPr>
              <a:t>http://www.v3toys.ru/images/89536u.jpg</a:t>
            </a:r>
            <a:r>
              <a:rPr lang="ru-RU" dirty="0" smtClean="0">
                <a:solidFill>
                  <a:srgbClr val="002060"/>
                </a:solidFill>
              </a:rPr>
              <a:t> - веселая рыбалка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hlinkClick r:id="rId25"/>
              </a:rPr>
              <a:t>http://www.pokupca.ru/upload/iblock/93c/10513b.jpg</a:t>
            </a:r>
            <a:r>
              <a:rPr lang="ru-RU" dirty="0" smtClean="0">
                <a:solidFill>
                  <a:srgbClr val="002060"/>
                </a:solidFill>
              </a:rPr>
              <a:t> - лодка</a:t>
            </a:r>
          </a:p>
        </p:txBody>
      </p:sp>
      <p:sp>
        <p:nvSpPr>
          <p:cNvPr id="4" name="Управляющая кнопка: домой 3">
            <a:hlinkClick r:id="rId26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214290"/>
            <a:ext cx="4419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Правила игры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AFA"/>
              </a:clrFrom>
              <a:clrTo>
                <a:srgbClr val="FFFAFA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687">
            <a:off x="3070225" y="3810000"/>
            <a:ext cx="17272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50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Полилиния 9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" name="Группа 17"/>
          <p:cNvGrpSpPr>
            <a:grpSpLocks/>
          </p:cNvGrpSpPr>
          <p:nvPr/>
        </p:nvGrpSpPr>
        <p:grpSpPr bwMode="auto">
          <a:xfrm rot="-4330257">
            <a:off x="2677319" y="1437481"/>
            <a:ext cx="2459038" cy="3965575"/>
            <a:chOff x="2223658" y="3884215"/>
            <a:chExt cx="2458546" cy="3965690"/>
          </a:xfrm>
        </p:grpSpPr>
        <p:pic>
          <p:nvPicPr>
            <p:cNvPr id="3148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Полилиния 16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383756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авильный пятиугольник 21">
            <a:hlinkClick r:id="rId5" action="ppaction://hlinksldjump"/>
          </p:cNvPr>
          <p:cNvSpPr/>
          <p:nvPr/>
        </p:nvSpPr>
        <p:spPr>
          <a:xfrm>
            <a:off x="5929313" y="3429000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15</a:t>
            </a:r>
          </a:p>
        </p:txBody>
      </p:sp>
      <p:grpSp>
        <p:nvGrpSpPr>
          <p:cNvPr id="4" name="Группа 31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46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Полилиния 33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5" name="Группа 34"/>
          <p:cNvGrpSpPr>
            <a:grpSpLocks/>
          </p:cNvGrpSpPr>
          <p:nvPr/>
        </p:nvGrpSpPr>
        <p:grpSpPr bwMode="auto">
          <a:xfrm rot="-4330257">
            <a:off x="2677319" y="1366044"/>
            <a:ext cx="2459037" cy="3965575"/>
            <a:chOff x="2223658" y="3884215"/>
            <a:chExt cx="2458546" cy="3965690"/>
          </a:xfrm>
        </p:grpSpPr>
        <p:pic>
          <p:nvPicPr>
            <p:cNvPr id="3144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Полилиния 36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3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455194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Правильный пятиугольник 38">
            <a:hlinkClick r:id="rId6" action="ppaction://hlinksldjump"/>
          </p:cNvPr>
          <p:cNvSpPr/>
          <p:nvPr/>
        </p:nvSpPr>
        <p:spPr>
          <a:xfrm>
            <a:off x="5929313" y="3500438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10</a:t>
            </a:r>
          </a:p>
        </p:txBody>
      </p:sp>
      <p:grpSp>
        <p:nvGrpSpPr>
          <p:cNvPr id="6" name="Группа 39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42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Полилиния 41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7" name="Группа 42"/>
          <p:cNvGrpSpPr>
            <a:grpSpLocks/>
          </p:cNvGrpSpPr>
          <p:nvPr/>
        </p:nvGrpSpPr>
        <p:grpSpPr bwMode="auto">
          <a:xfrm rot="-4330257">
            <a:off x="2677319" y="1366044"/>
            <a:ext cx="2459037" cy="3965575"/>
            <a:chOff x="2223658" y="3884215"/>
            <a:chExt cx="2458546" cy="3965690"/>
          </a:xfrm>
        </p:grpSpPr>
        <p:pic>
          <p:nvPicPr>
            <p:cNvPr id="3140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Полилиния 44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4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383756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Правильный пятиугольник 46">
            <a:hlinkClick r:id="rId7" action="ppaction://hlinksldjump"/>
          </p:cNvPr>
          <p:cNvSpPr/>
          <p:nvPr/>
        </p:nvSpPr>
        <p:spPr>
          <a:xfrm>
            <a:off x="5929313" y="3429000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20</a:t>
            </a:r>
          </a:p>
        </p:txBody>
      </p:sp>
      <p:grpSp>
        <p:nvGrpSpPr>
          <p:cNvPr id="8" name="Группа 47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38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Полилиния 49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9" name="Группа 50"/>
          <p:cNvGrpSpPr>
            <a:grpSpLocks/>
          </p:cNvGrpSpPr>
          <p:nvPr/>
        </p:nvGrpSpPr>
        <p:grpSpPr bwMode="auto">
          <a:xfrm rot="-4330257">
            <a:off x="2677319" y="1366044"/>
            <a:ext cx="2459037" cy="3965575"/>
            <a:chOff x="2223658" y="3884215"/>
            <a:chExt cx="2458546" cy="3965690"/>
          </a:xfrm>
        </p:grpSpPr>
        <p:pic>
          <p:nvPicPr>
            <p:cNvPr id="3136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Полилиния 52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5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383756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Правильный пятиугольник 54">
            <a:hlinkClick r:id="rId8" action="ppaction://hlinksldjump"/>
          </p:cNvPr>
          <p:cNvSpPr/>
          <p:nvPr/>
        </p:nvSpPr>
        <p:spPr>
          <a:xfrm>
            <a:off x="5929313" y="3429000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10</a:t>
            </a:r>
          </a:p>
        </p:txBody>
      </p:sp>
      <p:grpSp>
        <p:nvGrpSpPr>
          <p:cNvPr id="11" name="Группа 55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34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" name="Полилиния 57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2" name="Группа 58"/>
          <p:cNvGrpSpPr>
            <a:grpSpLocks/>
          </p:cNvGrpSpPr>
          <p:nvPr/>
        </p:nvGrpSpPr>
        <p:grpSpPr bwMode="auto">
          <a:xfrm rot="-4330257">
            <a:off x="2677319" y="1366044"/>
            <a:ext cx="2459037" cy="3965575"/>
            <a:chOff x="2223658" y="3884215"/>
            <a:chExt cx="2458546" cy="3965690"/>
          </a:xfrm>
        </p:grpSpPr>
        <p:pic>
          <p:nvPicPr>
            <p:cNvPr id="3132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Полилиния 60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6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383756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Правильный пятиугольник 62">
            <a:hlinkClick r:id="rId9" action="ppaction://hlinksldjump"/>
          </p:cNvPr>
          <p:cNvSpPr/>
          <p:nvPr/>
        </p:nvSpPr>
        <p:spPr>
          <a:xfrm>
            <a:off x="5929313" y="3429000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20</a:t>
            </a:r>
          </a:p>
        </p:txBody>
      </p:sp>
      <p:grpSp>
        <p:nvGrpSpPr>
          <p:cNvPr id="13" name="Группа 64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30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Полилиния 66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4" name="Группа 67"/>
          <p:cNvGrpSpPr>
            <a:grpSpLocks/>
          </p:cNvGrpSpPr>
          <p:nvPr/>
        </p:nvGrpSpPr>
        <p:grpSpPr bwMode="auto">
          <a:xfrm rot="-4330257">
            <a:off x="2677319" y="1366044"/>
            <a:ext cx="2459037" cy="3965575"/>
            <a:chOff x="2223658" y="3884215"/>
            <a:chExt cx="2458546" cy="3965690"/>
          </a:xfrm>
        </p:grpSpPr>
        <p:pic>
          <p:nvPicPr>
            <p:cNvPr id="3128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" name="Полилиния 69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71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383756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Правильный пятиугольник 71">
            <a:hlinkClick r:id="rId10" action="ppaction://hlinksldjump"/>
          </p:cNvPr>
          <p:cNvSpPr/>
          <p:nvPr/>
        </p:nvSpPr>
        <p:spPr>
          <a:xfrm>
            <a:off x="5929313" y="3429000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25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1571604" y="357166"/>
            <a:ext cx="683392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 утра сидит на озере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любитель рыболов...</a:t>
            </a:r>
          </a:p>
        </p:txBody>
      </p:sp>
      <p:grpSp>
        <p:nvGrpSpPr>
          <p:cNvPr id="15" name="Группа 63"/>
          <p:cNvGrpSpPr>
            <a:grpSpLocks/>
          </p:cNvGrpSpPr>
          <p:nvPr/>
        </p:nvGrpSpPr>
        <p:grpSpPr bwMode="auto">
          <a:xfrm>
            <a:off x="2286000" y="3643313"/>
            <a:ext cx="5291138" cy="979487"/>
            <a:chOff x="2067281" y="3735292"/>
            <a:chExt cx="5290802" cy="979587"/>
          </a:xfrm>
        </p:grpSpPr>
        <p:pic>
          <p:nvPicPr>
            <p:cNvPr id="3126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" name="Полилиния 74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8" name="Группа 75"/>
          <p:cNvGrpSpPr>
            <a:grpSpLocks/>
          </p:cNvGrpSpPr>
          <p:nvPr/>
        </p:nvGrpSpPr>
        <p:grpSpPr bwMode="auto">
          <a:xfrm rot="-4330257">
            <a:off x="2677319" y="1366044"/>
            <a:ext cx="2459037" cy="3965575"/>
            <a:chOff x="2223658" y="3884215"/>
            <a:chExt cx="2458546" cy="3965690"/>
          </a:xfrm>
        </p:grpSpPr>
        <p:pic>
          <p:nvPicPr>
            <p:cNvPr id="3124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8" name="Полилиния 77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79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712619" y="3455194"/>
            <a:ext cx="14986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Правильный пятиугольник 79">
            <a:hlinkClick r:id="rId11" action="ppaction://hlinksldjump"/>
          </p:cNvPr>
          <p:cNvSpPr/>
          <p:nvPr/>
        </p:nvSpPr>
        <p:spPr>
          <a:xfrm>
            <a:off x="6000750" y="3500438"/>
            <a:ext cx="785813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10</a:t>
            </a:r>
          </a:p>
        </p:txBody>
      </p:sp>
      <p:grpSp>
        <p:nvGrpSpPr>
          <p:cNvPr id="19" name="Группа 80"/>
          <p:cNvGrpSpPr>
            <a:grpSpLocks/>
          </p:cNvGrpSpPr>
          <p:nvPr/>
        </p:nvGrpSpPr>
        <p:grpSpPr bwMode="auto">
          <a:xfrm>
            <a:off x="2286000" y="3571875"/>
            <a:ext cx="5291138" cy="979488"/>
            <a:chOff x="2067281" y="3735292"/>
            <a:chExt cx="5290802" cy="979587"/>
          </a:xfrm>
        </p:grpSpPr>
        <p:pic>
          <p:nvPicPr>
            <p:cNvPr id="3122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" name="Полилиния 82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20" name="Группа 83"/>
          <p:cNvGrpSpPr>
            <a:grpSpLocks/>
          </p:cNvGrpSpPr>
          <p:nvPr/>
        </p:nvGrpSpPr>
        <p:grpSpPr bwMode="auto">
          <a:xfrm rot="-4330257">
            <a:off x="2677319" y="1294606"/>
            <a:ext cx="2459038" cy="3965575"/>
            <a:chOff x="2223658" y="3884215"/>
            <a:chExt cx="2458546" cy="3965690"/>
          </a:xfrm>
        </p:grpSpPr>
        <p:pic>
          <p:nvPicPr>
            <p:cNvPr id="3120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" name="Полилиния 85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87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383756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Правильный пятиугольник 87">
            <a:hlinkClick r:id="rId12" action="ppaction://hlinksldjump"/>
          </p:cNvPr>
          <p:cNvSpPr/>
          <p:nvPr/>
        </p:nvSpPr>
        <p:spPr>
          <a:xfrm>
            <a:off x="5929313" y="3429000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20</a:t>
            </a:r>
          </a:p>
        </p:txBody>
      </p:sp>
      <p:grpSp>
        <p:nvGrpSpPr>
          <p:cNvPr id="21" name="Группа 88"/>
          <p:cNvGrpSpPr>
            <a:grpSpLocks/>
          </p:cNvGrpSpPr>
          <p:nvPr/>
        </p:nvGrpSpPr>
        <p:grpSpPr bwMode="auto">
          <a:xfrm>
            <a:off x="2286000" y="3571875"/>
            <a:ext cx="5291138" cy="979488"/>
            <a:chOff x="2067281" y="3735292"/>
            <a:chExt cx="5290802" cy="979587"/>
          </a:xfrm>
        </p:grpSpPr>
        <p:pic>
          <p:nvPicPr>
            <p:cNvPr id="3118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067281" y="3735292"/>
              <a:ext cx="1285884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Полилиния 90"/>
            <p:cNvSpPr/>
            <p:nvPr/>
          </p:nvSpPr>
          <p:spPr>
            <a:xfrm>
              <a:off x="3429270" y="4071876"/>
              <a:ext cx="3928813" cy="643003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23" name="Группа 91"/>
          <p:cNvGrpSpPr>
            <a:grpSpLocks/>
          </p:cNvGrpSpPr>
          <p:nvPr/>
        </p:nvGrpSpPr>
        <p:grpSpPr bwMode="auto">
          <a:xfrm rot="-4330257">
            <a:off x="2677319" y="1294606"/>
            <a:ext cx="2459038" cy="3965575"/>
            <a:chOff x="2223658" y="3884215"/>
            <a:chExt cx="2458546" cy="3965690"/>
          </a:xfrm>
        </p:grpSpPr>
        <p:pic>
          <p:nvPicPr>
            <p:cNvPr id="3116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60012">
              <a:off x="2223658" y="3884215"/>
              <a:ext cx="1266846" cy="91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4" name="Полилиния 93"/>
            <p:cNvSpPr/>
            <p:nvPr/>
          </p:nvSpPr>
          <p:spPr>
            <a:xfrm>
              <a:off x="3579263" y="4223157"/>
              <a:ext cx="1101505" cy="3625955"/>
            </a:xfrm>
            <a:custGeom>
              <a:avLst/>
              <a:gdLst>
                <a:gd name="connsiteX0" fmla="*/ 0 w 4029075"/>
                <a:gd name="connsiteY0" fmla="*/ 0 h 642937"/>
                <a:gd name="connsiteX1" fmla="*/ 2400300 w 4029075"/>
                <a:gd name="connsiteY1" fmla="*/ 128587 h 642937"/>
                <a:gd name="connsiteX2" fmla="*/ 4029075 w 4029075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075" h="642937">
                  <a:moveTo>
                    <a:pt x="0" y="0"/>
                  </a:moveTo>
                  <a:cubicBezTo>
                    <a:pt x="864394" y="10715"/>
                    <a:pt x="1728788" y="21431"/>
                    <a:pt x="2400300" y="128587"/>
                  </a:cubicBezTo>
                  <a:cubicBezTo>
                    <a:pt x="3071812" y="235743"/>
                    <a:pt x="3550443" y="439340"/>
                    <a:pt x="4029075" y="642937"/>
                  </a:cubicBezTo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95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1372">
            <a:off x="5641182" y="3455194"/>
            <a:ext cx="1498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Правильный пятиугольник 95">
            <a:hlinkClick r:id="rId13" action="ppaction://hlinksldjump"/>
          </p:cNvPr>
          <p:cNvSpPr/>
          <p:nvPr/>
        </p:nvSpPr>
        <p:spPr>
          <a:xfrm>
            <a:off x="5929313" y="3500438"/>
            <a:ext cx="785812" cy="5715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10</a:t>
            </a:r>
          </a:p>
        </p:txBody>
      </p:sp>
      <p:sp>
        <p:nvSpPr>
          <p:cNvPr id="97" name="Управляющая кнопка: настраиваемая 96">
            <a:hlinkClick r:id="rId14" action="ppaction://hlinksldjump" highlightClick="1"/>
          </p:cNvPr>
          <p:cNvSpPr/>
          <p:nvPr/>
        </p:nvSpPr>
        <p:spPr>
          <a:xfrm>
            <a:off x="8001000" y="6429375"/>
            <a:ext cx="1143000" cy="42862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Ресурсы</a:t>
            </a:r>
          </a:p>
        </p:txBody>
      </p:sp>
      <p:sp>
        <p:nvSpPr>
          <p:cNvPr id="98" name="Управляющая кнопка: настраиваемая 97">
            <a:hlinkClick r:id="" action="ppaction://hlinkshowjump?jump=endshow" highlightClick="1"/>
          </p:cNvPr>
          <p:cNvSpPr/>
          <p:nvPr/>
        </p:nvSpPr>
        <p:spPr>
          <a:xfrm>
            <a:off x="0" y="6429375"/>
            <a:ext cx="1071563" cy="42862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99" name="Управляющая кнопка: настраиваемая 98">
            <a:hlinkClick r:id="rId15" action="ppaction://hlinksldjump" highlightClick="1"/>
          </p:cNvPr>
          <p:cNvSpPr/>
          <p:nvPr/>
        </p:nvSpPr>
        <p:spPr>
          <a:xfrm>
            <a:off x="3214688" y="6429375"/>
            <a:ext cx="2286000" cy="42862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Закончить игру</a:t>
            </a:r>
          </a:p>
        </p:txBody>
      </p:sp>
      <p:pic>
        <p:nvPicPr>
          <p:cNvPr id="3115" name="Picture 4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3643313"/>
            <a:ext cx="1500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74 -0.11689 C -0.03871 -0.11921 -0.05468 -0.12037 -0.07048 -0.12407 C -0.07569 -0.12523 -0.08055 -0.13101 -0.08576 -0.13148 C -0.11545 -0.13217 -0.14513 -0.1287 -0.17482 -0.12754 C -0.18385 -0.12407 -0.19045 -0.12014 -0.19878 -0.11319 C -0.21302 -0.08171 -0.19895 -0.11342 -0.20972 -0.0875 C -0.21319 -0.07916 -0.22048 -0.06226 -0.22048 -0.06203 C -0.22586 -0.02801 -0.21788 -0.07037 -0.23142 -0.02963 C -0.24305 0.00602 -0.21944 -0.03865 -0.24218 -0.00046 C -0.24722 0.03311 -0.2467 0.06389 -0.2401 0.09746 C -0.24149 0.12778 -0.24184 0.15811 -0.24444 0.18843 C -0.24965 0.24885 -0.24878 0.16899 -0.24878 0.20672 " pathEditMode="relative" rAng="0" ptsTypes="fffffffffffA">
                                      <p:cBhvr>
                                        <p:cTn id="28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0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1412 C -0.06579 -0.12754 -0.13142 -0.11851 -0.1901 -0.09375 C -0.19809 -0.0831 -0.20468 -0.07291 -0.21406 -0.06481 C -0.24357 -0.01157 -0.25208 0.03426 -0.25972 0.10047 C -0.25538 0.2169 -0.26076 0.12917 -0.25538 0.17593 C -0.25243 0.20116 -0.25729 0.19352 -0.25104 0.20186 " pathEditMode="relative" ptsTypes="fffffA">
                                      <p:cBhvr>
                                        <p:cTn id="6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0116 C -0.0125 -0.1044 -0.02013 -0.10625 -0.02708 -0.10995 C -0.03593 -0.11458 -0.03055 -0.11713 -0.0401 -0.11875 C -0.0552 -0.1213 -0.07048 -0.12268 -0.08576 -0.12454 C -0.09305 -0.12639 -0.10017 -0.13009 -0.10746 -0.13032 C -0.12847 -0.13125 -0.18246 -0.12708 -0.20312 -0.10417 C -0.21423 -0.0919 -0.21788 -0.06921 -0.22916 -0.05787 C -0.24583 -0.04097 -0.24496 -0.03079 -0.25312 -0.00856 C -0.25572 -0.00162 -0.2592 0.00486 -0.2618 0.01181 C -0.25781 0.11019 -0.25972 0.04653 -0.25972 0.20301 " pathEditMode="relative" ptsTypes="fffffffffA">
                                      <p:cBhvr>
                                        <p:cTn id="10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1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-0.08796 C -0.00746 -0.08981 -0.00312 -0.09027 -0.00312 -0.09375 C -0.00312 -0.09791 -0.00729 -0.09976 -0.00972 -0.10254 C -0.01614 -0.10972 -0.02447 -0.11365 -0.03142 -0.1199 C -0.04947 -0.11898 -0.0677 -0.11898 -0.08576 -0.11689 C -0.1026 -0.11504 -0.12118 -0.10694 -0.13784 -0.10254 C -0.1467 -0.09768 -0.15486 -0.09398 -0.16406 -0.09074 C -0.16892 -0.08634 -0.17447 -0.08356 -0.17916 -0.07916 C -0.19166 -0.06736 -0.18055 -0.07476 -0.1901 -0.0618 C -0.20381 -0.04328 -0.1901 -0.06736 -0.20104 -0.05023 C -0.21145 -0.03379 -0.2217 -0.01805 -0.23142 -0.00092 C -0.23506 0.01436 -0.24236 0.02848 -0.25104 0.03959 C -0.2644 0.08473 -0.26423 0.12963 -0.25538 0.17871 C -0.25277 0.2125 -0.25312 0.19792 -0.25312 0.22223 " pathEditMode="relative" ptsTypes="fffffffffffffA">
                                      <p:cBhvr>
                                        <p:cTn id="14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5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08958 C -0.01371 -0.16782 -0.0151 -0.13611 -0.09652 -0.1331 C -0.11163 -0.13032 -0.1302 -0.12639 -0.14444 -0.11875 C -0.15781 -0.11157 -0.15381 -0.11343 -0.1684 -0.10694 C -0.17048 -0.10602 -0.17482 -0.10417 -0.17482 -0.10417 C -0.17881 -0.10069 -0.18385 -0.09907 -0.18784 -0.09537 C -0.19496 -0.08912 -0.1993 -0.07731 -0.20538 -0.06944 C -0.20989 -0.0544 -0.20868 -0.04907 -0.2184 -0.04028 C -0.22309 -0.02755 -0.22812 -0.01852 -0.23576 -0.00856 C -0.24184 0.01574 -0.25138 0.03704 -0.25746 0.06111 C -0.25677 0.09884 -0.25312 0.1544 -0.25312 0.19722 " pathEditMode="relative" ptsTypes="ffffffffffA">
                                      <p:cBhvr>
                                        <p:cTn id="17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91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2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-0.09259 C -0.01145 -0.10255 -0.01336 -0.12106 -0.02048 -0.12731 C -0.02291 -0.12963 -0.02621 -0.1294 -0.02916 -0.13032 C -0.05381 -0.1294 -0.07847 -0.12893 -0.10312 -0.12731 C -0.11423 -0.12662 -0.14965 -0.11366 -0.15972 -0.10694 C -0.17552 -0.0963 -0.15711 -0.10486 -0.17274 -0.09838 C -0.19079 -0.08194 -0.16788 -0.10162 -0.18576 -0.08958 C -0.1934 -0.08449 -0.19184 -0.08287 -0.19878 -0.07523 C -0.20885 -0.06435 -0.21718 -0.05417 -0.22482 -0.04028 C -0.22812 -0.02801 -0.23472 -0.01921 -0.2401 -0.00856 C -0.24253 0.00139 -0.24531 0.00741 -0.25104 0.01458 C -0.25625 0.03565 -0.25954 0.05718 -0.26406 0.07847 C -0.2625 0.1206 -0.25972 0.16366 -0.25972 0.20602 " pathEditMode="relative" ptsTypes="ffffffffffffA">
                                      <p:cBhvr>
                                        <p:cTn id="2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2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2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000"/>
                            </p:stCondLst>
                            <p:childTnLst>
                              <p:par>
                                <p:cTn id="2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500"/>
                            </p:stCondLst>
                            <p:childTnLst>
                              <p:par>
                                <p:cTn id="24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07639 C 0.00417 -0.08703 0.00608 -0.09768 0.00556 -0.10833 C 0.00539 -0.1118 0.00296 -0.11435 0.00122 -0.11689 C -0.00989 -0.13333 -0.01822 -0.14051 -0.0335 -0.14884 C -0.07013 -0.14189 -0.10833 -0.14027 -0.14444 -0.12847 C -0.15555 -0.12476 -0.16631 -0.11875 -0.17708 -0.11412 C -0.18506 -0.10601 -0.19322 -0.09884 -0.20104 -0.09074 C -0.2059 -0.08564 -0.21614 -0.07639 -0.21614 -0.07639 C -0.22795 -0.0449 -0.21232 -0.08356 -0.22708 -0.05601 C -0.2427 -0.02708 -0.21718 -0.06342 -0.2401 -0.03287 C -0.25451 0.01551 -0.23802 -0.04421 -0.24878 0.0801 C -0.25104 0.10579 -0.26041 0.12986 -0.2618 0.15556 C -0.26284 0.1757 -0.2618 0.19607 -0.2618 0.21644 " pathEditMode="relative" ptsTypes="ffffffffffffA">
                                      <p:cBhvr>
                                        <p:cTn id="25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63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4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000"/>
                            </p:stCondLst>
                            <p:childTnLst>
                              <p:par>
                                <p:cTn id="2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000"/>
                            </p:stCondLst>
                            <p:childTnLst>
                              <p:par>
                                <p:cTn id="2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500"/>
                            </p:stCondLst>
                            <p:childTnLst>
                              <p:par>
                                <p:cTn id="285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9537 C -0.00815 -0.13866 -0.00156 -0.12917 -0.02274 -0.14768 C -0.11076 -0.14583 -0.12604 -0.15949 -0.18142 -0.13611 C -0.1894 -0.12523 -0.19895 -0.12014 -0.20538 -0.10694 C -0.21006 -0.09745 -0.2184 -0.07801 -0.2184 -0.07801 C -0.22326 -0.05116 -0.24166 -0.02569 -0.25312 -0.00278 C -0.26319 0.01713 -0.26388 0.04213 -0.27048 0.06389 C -0.28072 0.13287 -0.27482 0.0831 -0.27482 0.21458 " pathEditMode="relative" ptsTypes="fffffffA">
                                      <p:cBhvr>
                                        <p:cTn id="28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99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00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000"/>
                            </p:stCondLst>
                            <p:childTnLst>
                              <p:par>
                                <p:cTn id="3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500"/>
                            </p:stCondLst>
                            <p:childTnLst>
                              <p:par>
                                <p:cTn id="32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-0.12917 C -0.01944 -0.14422 -0.02326 -0.14861 -0.03784 -0.15232 C -0.0552 -0.15672 -0.0901 -0.16389 -0.0901 -0.16389 C -0.10451 -0.16297 -0.11909 -0.1625 -0.1335 -0.16088 C -0.14635 -0.15949 -0.16059 -0.14908 -0.17274 -0.14352 C -0.17482 -0.14074 -0.17656 -0.13727 -0.17916 -0.13496 C -0.18107 -0.13334 -0.18402 -0.13403 -0.18576 -0.13195 C -0.18854 -0.12894 -0.18958 -0.12385 -0.19218 -0.12037 C -0.19687 -0.11412 -0.20277 -0.10926 -0.20746 -0.10301 C -0.21232 -0.08403 -0.2059 -0.10486 -0.21614 -0.08565 C -0.21805 -0.08218 -0.21857 -0.07755 -0.22048 -0.07408 C -0.22222 -0.0706 -0.225 -0.06852 -0.22708 -0.06528 C -0.22881 -0.06273 -0.23003 -0.05949 -0.23142 -0.05672 C -0.23454 -0.04352 -0.2394 -0.04537 -0.24444 -0.03334 C -0.24861 -0.02361 -0.25069 -0.01389 -0.25538 -0.0044 C -0.25798 0.00625 -0.26145 0.01527 -0.26614 0.02453 C -0.27604 0.06389 -0.26909 0.1044 -0.2618 0.14328 C -0.25954 0.15509 -0.2552 0.16643 -0.25312 0.17824 C -0.25243 0.18217 -0.2519 0.18611 -0.25104 0.18981 C -0.25034 0.19282 -0.24878 0.19838 -0.24878 0.19838 " pathEditMode="relative" ptsTypes="fffffffffffffffffffA">
                                      <p:cBhvr>
                                        <p:cTn id="32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5"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9" grpId="0" animBg="1"/>
      <p:bldP spid="47" grpId="0" animBg="1"/>
      <p:bldP spid="55" grpId="0" animBg="1"/>
      <p:bldP spid="63" grpId="0" animBg="1"/>
      <p:bldP spid="72" grpId="0" animBg="1"/>
      <p:bldP spid="80" grpId="0" animBg="1"/>
      <p:bldP spid="88" grpId="0" animBg="1"/>
      <p:bldP spid="96" grpId="0" animBg="1"/>
      <p:bldP spid="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Ответьте на вопрос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( 15 баллов)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Каким швом обрабатывают нижний срез фартука.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00562" y="2857496"/>
            <a:ext cx="3929063" cy="1214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Швом </a:t>
            </a:r>
            <a:r>
              <a:rPr lang="ru-RU" dirty="0" err="1" smtClean="0"/>
              <a:t>вподгибку</a:t>
            </a:r>
            <a:r>
              <a:rPr lang="ru-RU" dirty="0" smtClean="0"/>
              <a:t> с закрытым срезом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Багетная рамка 2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857884" y="2428868"/>
            <a:ext cx="1214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929323" y="235743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dirty="0" smtClean="0"/>
              <a:t>Каким швом </a:t>
            </a:r>
            <a:r>
              <a:rPr lang="ru-RU" dirty="0" err="1" smtClean="0"/>
              <a:t>обрабатыватся</a:t>
            </a:r>
            <a:r>
              <a:rPr lang="ru-RU" dirty="0" smtClean="0"/>
              <a:t> боковой срез фартука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Швом </a:t>
            </a:r>
            <a:r>
              <a:rPr lang="ru-RU" dirty="0" err="1" smtClean="0"/>
              <a:t>вподгибку</a:t>
            </a:r>
            <a:r>
              <a:rPr lang="ru-RU" dirty="0" smtClean="0"/>
              <a:t> в закрытым срезом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Ответьте на вопрос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( 10 баллов)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№2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Ответьте на вопрос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( 20 баллов)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571472" y="1714488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dirty="0" smtClean="0"/>
              <a:t>Каким швом обрабатывают боковые срезы кармана.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Швом вподгибку с открытым срезом </a:t>
            </a: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№3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Ответьте на вопрос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( 10 баллов)</a:t>
            </a: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Какой термин ручных работ используется при </a:t>
            </a:r>
            <a:r>
              <a:rPr lang="ru-RU" dirty="0" smtClean="0"/>
              <a:t>соединении кармана с нижней частью фартука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наметать</a:t>
            </a: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№4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Ответьте на вопрос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( 20 баллов)</a:t>
            </a: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dirty="0" smtClean="0"/>
              <a:t>Для чего применяют петельные стежки: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для обработки прорези петли или срезов</a:t>
            </a: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№5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Ответьте на вопрос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( 25 баллов)</a:t>
            </a: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8501063" y="6000750"/>
            <a:ext cx="64293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42938" y="1714500"/>
            <a:ext cx="3786187" cy="4214813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Участок  кабинета,  предназначенный для выполнения определенной работы и оснащенной в соответствии с этой работой  называют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0" y="4000500"/>
            <a:ext cx="3929063" cy="1214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Рабочим </a:t>
            </a:r>
            <a:r>
              <a:rPr lang="ru-RU" dirty="0" smtClean="0"/>
              <a:t>местом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971600" y="332656"/>
            <a:ext cx="864096" cy="576064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№6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theme/theme1.xml><?xml version="1.0" encoding="utf-8"?>
<a:theme xmlns:a="http://schemas.openxmlformats.org/drawingml/2006/main" name="Река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436</TotalTime>
  <Words>353</Words>
  <Application>Microsoft Office PowerPoint</Application>
  <PresentationFormat>Экран (4:3)</PresentationFormat>
  <Paragraphs>96</Paragraphs>
  <Slides>14</Slides>
  <Notes>0</Notes>
  <HiddenSlides>10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Река</vt:lpstr>
      <vt:lpstr>Слайд 1</vt:lpstr>
      <vt:lpstr>Слайд 2</vt:lpstr>
      <vt:lpstr>Слайд 3</vt:lpstr>
      <vt:lpstr>Ответьте на вопрос   ( 15 баллов)</vt:lpstr>
      <vt:lpstr>Ответьте на вопрос  ( 10 баллов)</vt:lpstr>
      <vt:lpstr>Ответьте на вопрос   ( 20 баллов)</vt:lpstr>
      <vt:lpstr>Ответьте на вопрос   ( 10 баллов)</vt:lpstr>
      <vt:lpstr>Ответьте на вопрос   ( 20 баллов)</vt:lpstr>
      <vt:lpstr>Ответьте на вопрос   ( 25 баллов)</vt:lpstr>
      <vt:lpstr>Ответьте на вопрос   ( 10 баллов)</vt:lpstr>
      <vt:lpstr>Ответьте на вопросы  (20 баллов)</vt:lpstr>
      <vt:lpstr>Ответьте на вопрос  ( 10 баллов)</vt:lpstr>
      <vt:lpstr>Слайд 13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User_VS</dc:creator>
  <cp:lastModifiedBy>Татьяна</cp:lastModifiedBy>
  <cp:revision>50</cp:revision>
  <dcterms:created xsi:type="dcterms:W3CDTF">2010-01-11T01:47:39Z</dcterms:created>
  <dcterms:modified xsi:type="dcterms:W3CDTF">2012-11-07T13:40:50Z</dcterms:modified>
</cp:coreProperties>
</file>