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Шить легко и просто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4800" y="4800600"/>
            <a:ext cx="5334000" cy="18288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уч-ся 9 «В»  класса</a:t>
            </a:r>
          </a:p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Краснобаррикадная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СОШ»             Иванова Екатерина</a:t>
            </a: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етя\Desktop\презентация\zhenskaya-naryadnaya-odezhda-iz-trikotazha-i-ne-tolko-originalnie-id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2743200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4800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Фирсанова Надежда Петровна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етя\Desktop\презентация\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2863417" cy="383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итак, возвращаемся к словам Вольтера «Труд избавляет человека от трех главных зол - скуки , порока и нужды» насчет порока поручиться не можем , но от скуки и нужды точно избавляет. Представленное нами изделие обошлось всего в 150 рублей. Добавив к этому всего одну примерку, вместо утомительного блуждания по магазинам и хорошую итоговую посадку по фигуре, свободное движение – и чудесный коктейль из удовольствия и хорошего настроение и минимум затраченного времени и денег. Мы надеемся, что мы смогли Вам доказать, что «шить легко и просто».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56388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 показать, что овладев самыми простыми навыками шитья, не применяя выкройку, можно легко самостоятельно сшить какую-либо вещь. Потратив на это минимум времени и денег.</a:t>
            </a:r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2057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«Труд избавляет человека от трех главных зол - скуки , порока и нужды»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31242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Вольтер (Франсуа-Мари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Аруэ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етя\Desktop\презентация\Volt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3050220" cy="378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Немного истории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Шаровары (укр. шарова́ри заимствовано из иранского шаравара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перс. </a:t>
            </a:r>
            <a:r>
              <a:rPr lang="ar-AE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شلوار‎ — </a:t>
            </a:r>
            <a:r>
              <a:rPr lang="vi-V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шальвар) — мужские и женские штаны. Шаровары являющиеся частью национальной одежды некоторых народов.</a:t>
            </a:r>
          </a:p>
          <a:p>
            <a:pPr>
              <a:buNone/>
            </a:pPr>
            <a:endParaRPr lang="vi-VN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народов Востока — очень широкие в бёдрах, часто со сборками на талии и сужающиеся к голени (прим. Афганистан, штаны «партуг»). В Индии шаровары носят преимущественно мужчины (как часть шальвар камиза).</a:t>
            </a:r>
          </a:p>
          <a:p>
            <a:pPr>
              <a:buNone/>
            </a:pPr>
            <a:endParaRPr lang="vi-VN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шаровары входили в полевую форму одежды императорской армии, а позже и белой армии, такие штаны были широкие до паха и постепенно сужались к низу, покрой таких шаровар называется прямым, по боковым швам были разрезы обшитые тесьмой. В России и Зуавы, Партуг, в Японии Хакама.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Технология изготовления </a:t>
            </a:r>
            <a:r>
              <a:rPr lang="ru-RU" b="1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шароваров</a:t>
            </a:r>
            <a:endParaRPr lang="ru-RU" b="1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Шитье шаровар займет не более получаса, а выкройки вовсе не понадобится.</a:t>
            </a:r>
          </a:p>
          <a:p>
            <a:pPr>
              <a:buNone/>
            </a:pP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</p:txBody>
      </p:sp>
      <p:pic>
        <p:nvPicPr>
          <p:cNvPr id="3074" name="Picture 2" descr="C:\Users\Петя\Desktop\презентация\P1050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19600" y="4343400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ширина ткани 150см,</a:t>
            </a: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 берем 170 см.</a:t>
            </a: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Отрезаем 20 см (они пойдут </a:t>
            </a: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пояс),у нас 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получился</a:t>
            </a: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квадрат 150*150см. </a:t>
            </a:r>
          </a:p>
        </p:txBody>
      </p:sp>
      <p:pic>
        <p:nvPicPr>
          <p:cNvPr id="3075" name="Picture 3" descr="C:\Users\Петя\Desktop\презентация\P1050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4154488" cy="311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Технология изготовления </a:t>
            </a:r>
            <a:r>
              <a:rPr lang="ru-RU" b="1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шароваров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Складываем квадрат вдвое, чтобы получился треугольник.</a:t>
            </a:r>
          </a:p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098" name="Picture 2" descr="C:\Users\Петя\Desktop\презентация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3457575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етя\Desktop\презентация\P10505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Технология изготовления </a:t>
            </a:r>
            <a:r>
              <a:rPr lang="ru-RU" b="1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шароваров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066800"/>
            <a:ext cx="5486400" cy="548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Дальше все просто – отрезаем концы получившегося треугольника, стороны А и Б отсрочиваем в край и обметываем – это будут боковые края наших </a:t>
            </a:r>
            <a:r>
              <a:rPr lang="ru-RU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шароваров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 Сверху пришить пояс и вставить в него резинку, снизу подвернуть край и тоже вставить резинки. Шаровары готовы!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Петя\Desktop\презентация\P1050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3892155" cy="51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советы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учесть, чтобы не выглядеть в шароварах смешно и нелепо?</a:t>
            </a:r>
            <a:endParaRPr lang="ru-RU" sz="3800" b="1" dirty="0" smtClean="0"/>
          </a:p>
          <a:p>
            <a:r>
              <a:rPr lang="ru-RU" sz="3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маленьком росте, а также приличных объемах, для шаровар необходим высокий каблук;</a:t>
            </a:r>
          </a:p>
          <a:p>
            <a:r>
              <a:rPr lang="ru-RU" sz="3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комбинируйте шаровары с облегающими кофточками</a:t>
            </a:r>
            <a:r>
              <a:rPr lang="ru-RU" sz="3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С чем носить шаровары?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Шаровары очень удобны не только тем, что подходят для любых мероприятий, кроме делового стиля, но и тем, что под них можно носить любые майки, топы и кофточки. Самое главное не переборщить со сложными деталями в одежде, так как шаровары сами по себе являются сложными штанами.</a:t>
            </a:r>
            <a:endParaRPr lang="ru-RU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511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Шить легко и просто</vt:lpstr>
      <vt:lpstr>Цель проекта: показать, что овладев самыми простыми навыками шитья, не применяя выкройку, можно легко самостоятельно сшить какую-либо вещь. Потратив на это минимум времени и денег.  </vt:lpstr>
      <vt:lpstr>«Труд избавляет человека от трех главных зол - скуки , порока и нужды»</vt:lpstr>
      <vt:lpstr>Немного истории</vt:lpstr>
      <vt:lpstr>Технология изготовления шароваров</vt:lpstr>
      <vt:lpstr>Технология изготовления шароваров</vt:lpstr>
      <vt:lpstr>Технология изготовления шароваров</vt:lpstr>
      <vt:lpstr>Наши советы</vt:lpstr>
      <vt:lpstr>Наши советы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Шить легко и просто</dc:title>
  <dc:creator>Petro</dc:creator>
  <cp:lastModifiedBy>Краснобаррикадная СОШ</cp:lastModifiedBy>
  <cp:revision>15</cp:revision>
  <dcterms:created xsi:type="dcterms:W3CDTF">2012-04-24T08:54:08Z</dcterms:created>
  <dcterms:modified xsi:type="dcterms:W3CDTF">2002-12-31T21:16:53Z</dcterms:modified>
</cp:coreProperties>
</file>