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3BC0-A7A5-4148-AC0C-2B4C3B7F364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E5A-37EB-4B7D-8E1B-C8A120DF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3BC0-A7A5-4148-AC0C-2B4C3B7F364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E5A-37EB-4B7D-8E1B-C8A120DF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3BC0-A7A5-4148-AC0C-2B4C3B7F364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E5A-37EB-4B7D-8E1B-C8A120DF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3BC0-A7A5-4148-AC0C-2B4C3B7F364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E5A-37EB-4B7D-8E1B-C8A120DF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3BC0-A7A5-4148-AC0C-2B4C3B7F364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E5A-37EB-4B7D-8E1B-C8A120DF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3BC0-A7A5-4148-AC0C-2B4C3B7F364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E5A-37EB-4B7D-8E1B-C8A120DF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3BC0-A7A5-4148-AC0C-2B4C3B7F364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E5A-37EB-4B7D-8E1B-C8A120DF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3BC0-A7A5-4148-AC0C-2B4C3B7F364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E5A-37EB-4B7D-8E1B-C8A120DF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3BC0-A7A5-4148-AC0C-2B4C3B7F364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E5A-37EB-4B7D-8E1B-C8A120DF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3BC0-A7A5-4148-AC0C-2B4C3B7F364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E5A-37EB-4B7D-8E1B-C8A120DF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3BC0-A7A5-4148-AC0C-2B4C3B7F364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BE5A-37EB-4B7D-8E1B-C8A120DF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3BC0-A7A5-4148-AC0C-2B4C3B7F364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5BE5A-37EB-4B7D-8E1B-C8A120DFC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Театр моды</a:t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Экостиль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МОУ «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Краснобаррикадная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СОШ»</a:t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Икрянинского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района Астраханской области</a:t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ПРЕДСТАВЛЯЕТ: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86446" y="357166"/>
            <a:ext cx="3143272" cy="52149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Модель «</a:t>
            </a:r>
            <a:r>
              <a:rPr lang="ru-RU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Подсоднух</a:t>
            </a: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солнечный цветок» </a:t>
            </a:r>
            <a:endParaRPr lang="ru-RU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виктор\Рабочий стол\Экостиль\Солнечный цвет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006217">
            <a:off x="344727" y="1601392"/>
            <a:ext cx="5563317" cy="3724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58690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Автор: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Сутырина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Надежда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 «В»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класс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виктор\Рабочий стол\Экостиль\Сутырина Н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148170">
            <a:off x="3991242" y="1777223"/>
            <a:ext cx="537721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иктор\Рабочий стол\Экостиль\Подсолн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24109" y="1133314"/>
            <a:ext cx="6858000" cy="4591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74638"/>
            <a:ext cx="2971792" cy="59404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ru-RU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Модель</a:t>
            </a:r>
            <a:br>
              <a:rPr lang="ru-RU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«Цветочная</a:t>
            </a:r>
            <a:br>
              <a:rPr lang="ru-RU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барышня</a:t>
            </a:r>
            <a:r>
              <a:rPr lang="ru-RU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»</a:t>
            </a:r>
            <a:endParaRPr lang="ru-RU" dirty="0">
              <a:ln>
                <a:solidFill>
                  <a:srgbClr val="92D05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виктор\Рабочий стол\Экостиль\Цветочная фантаз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115682">
            <a:off x="-114079" y="1528252"/>
            <a:ext cx="5681093" cy="3803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3071834" cy="56436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Автор: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Иванова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Екатерина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ученица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 «В» класса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pic>
        <p:nvPicPr>
          <p:cNvPr id="6146" name="Picture 2" descr="C:\Documents and Settings\виктор\Рабочий стол\Экостиль\Иванова К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63332">
            <a:off x="3386798" y="1477473"/>
            <a:ext cx="5864222" cy="3926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35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Руководитель: Фирсанова Н.П.</a:t>
            </a:r>
            <a:b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учитель технологии </a:t>
            </a:r>
            <a:b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МОУ «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Краснобаррикадной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СОШ»</a:t>
            </a:r>
            <a:b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В показе участвовали ученицы </a:t>
            </a:r>
            <a:b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8 «В» класса</a:t>
            </a:r>
            <a:b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Иванова Екатерина (15 лет),</a:t>
            </a:r>
            <a:b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Сутырина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Надежда (15 лет).</a:t>
            </a:r>
            <a:b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Контактные телефоны:</a:t>
            </a:r>
            <a:b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61 – 30 – 36 – директор школы</a:t>
            </a:r>
            <a:b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8 903 347 10 95 – Фирсанова Н.П.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C6D9F0"/>
      </a:dk1>
      <a:lt1>
        <a:sysClr val="window" lastClr="FFFFFF"/>
      </a:lt1>
      <a:dk2>
        <a:srgbClr val="548DD4"/>
      </a:dk2>
      <a:lt2>
        <a:srgbClr val="EEECE1"/>
      </a:lt2>
      <a:accent1>
        <a:srgbClr val="4F81BD"/>
      </a:accent1>
      <a:accent2>
        <a:srgbClr val="9999FF"/>
      </a:accent2>
      <a:accent3>
        <a:srgbClr val="D7E3BC"/>
      </a:accent3>
      <a:accent4>
        <a:srgbClr val="FEB2FF"/>
      </a:accent4>
      <a:accent5>
        <a:srgbClr val="4BACC6"/>
      </a:accent5>
      <a:accent6>
        <a:srgbClr val="B7DDE8"/>
      </a:accent6>
      <a:hlink>
        <a:srgbClr val="6565FF"/>
      </a:hlink>
      <a:folHlink>
        <a:srgbClr val="FEB2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Театр моды «Экостиль» МОУ «Краснобаррикадная СОШ» Икрянинского района Астраханской области ПРЕДСТАВЛЯЕТ: </vt:lpstr>
      <vt:lpstr>Модель «Подсоднух – солнечный цветок» </vt:lpstr>
      <vt:lpstr>Автор: Сутырина Надежда 8 «В»  класса</vt:lpstr>
      <vt:lpstr>Слайд 4</vt:lpstr>
      <vt:lpstr>Модель «Цветочная барышня»</vt:lpstr>
      <vt:lpstr>Автор: Иванова  Екатерина ученица 8 «В» класса </vt:lpstr>
      <vt:lpstr>Руководитель: Фирсанова Н.П. учитель технологии  МОУ «Краснобаррикадной СОШ» В показе участвовали ученицы  8 «В» класса Иванова Екатерина (15 лет), Сутырина Надежда (15 лет). Контактные телефоны: 61 – 30 – 36 – директор школы 8 903 347 10 95 – Фирсанова Н.П.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«Подсоднух – солнечный цветок» </dc:title>
  <dc:creator>виктор</dc:creator>
  <cp:lastModifiedBy>виктор</cp:lastModifiedBy>
  <cp:revision>7</cp:revision>
  <dcterms:created xsi:type="dcterms:W3CDTF">2011-02-27T10:13:00Z</dcterms:created>
  <dcterms:modified xsi:type="dcterms:W3CDTF">2011-02-27T16:07:48Z</dcterms:modified>
</cp:coreProperties>
</file>