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61" r:id="rId3"/>
    <p:sldId id="269" r:id="rId4"/>
    <p:sldId id="272" r:id="rId5"/>
    <p:sldId id="277" r:id="rId6"/>
    <p:sldId id="271" r:id="rId7"/>
    <p:sldId id="260" r:id="rId8"/>
    <p:sldId id="257" r:id="rId9"/>
    <p:sldId id="258" r:id="rId10"/>
    <p:sldId id="259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73" r:id="rId20"/>
    <p:sldId id="274" r:id="rId21"/>
    <p:sldId id="275" r:id="rId22"/>
    <p:sldId id="276" r:id="rId23"/>
    <p:sldId id="278" r:id="rId24"/>
    <p:sldId id="281" r:id="rId25"/>
    <p:sldId id="280" r:id="rId26"/>
    <p:sldId id="282" r:id="rId27"/>
    <p:sldId id="284" r:id="rId28"/>
    <p:sldId id="285" r:id="rId29"/>
    <p:sldId id="287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8DF7C-F650-4353-9442-ACE1B4629D26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9B85E-51D8-417B-8646-7D1F9F13E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9B85E-51D8-417B-8646-7D1F9F13EA4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F670-F930-496C-913E-9A58679BF8E4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193363C-7CCB-43A9-8FD8-438EB95A4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F670-F930-496C-913E-9A58679BF8E4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363C-7CCB-43A9-8FD8-438EB95A4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F670-F930-496C-913E-9A58679BF8E4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363C-7CCB-43A9-8FD8-438EB95A4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F670-F930-496C-913E-9A58679BF8E4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193363C-7CCB-43A9-8FD8-438EB95A4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F670-F930-496C-913E-9A58679BF8E4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363C-7CCB-43A9-8FD8-438EB95A45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F670-F930-496C-913E-9A58679BF8E4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363C-7CCB-43A9-8FD8-438EB95A4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F670-F930-496C-913E-9A58679BF8E4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193363C-7CCB-43A9-8FD8-438EB95A45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F670-F930-496C-913E-9A58679BF8E4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363C-7CCB-43A9-8FD8-438EB95A4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F670-F930-496C-913E-9A58679BF8E4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363C-7CCB-43A9-8FD8-438EB95A4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F670-F930-496C-913E-9A58679BF8E4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363C-7CCB-43A9-8FD8-438EB95A4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F670-F930-496C-913E-9A58679BF8E4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3363C-7CCB-43A9-8FD8-438EB95A45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FDF670-F930-496C-913E-9A58679BF8E4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193363C-7CCB-43A9-8FD8-438EB95A45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fotki.yandex.ru/users/malykaleksej/view/62267/?page=6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fotki.yandex.ru/users/malykaleksej/view/62267/?page=6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fotki.yandex.ru/users/malykaleksej/view/62267/?page=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fotki.yandex.ru/users/malykaleksej/view/62267/?page=6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asyabukova.files.wordpress.com/2010/07/d0b2d18bd188d0b8d0b2d0bad0b0-d0bbd0b5d0bdd182d0b0d0bcd0b8-d184d0bed182d0be-d183d180d0bed0bad0b8-d180d183d0bad0bed0b4d0b5d0bbd18cd0ba4.jpg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asyabukova.files.wordpress.com/2010/07/d0b2d18bd188d0b8d0b2d0bad0b0-d0bbd0b5d0bdd182d0b0d0bcd0b8-d184d0bed182d0be-d183d180d0bed0bad0b8-d180d183d0bad0bed0b4d0b5d0bbd18cd0ba4.jpg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asyabukova.files.wordpress.com/2010/07/d0b2d18bd188d0b8d0b2d0bad0b0-d0bbd0b5d0bdd182d0b0d0bcd0b8-d184d0bed182d0be-d183d180d0bed0bad0b8-d180d183d0bad0bed0b4d0b5d0bbd18cd0ba4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asyabukova.files.wordpress.com/2010/07/d0b2d18bd188d0b8d0b2d0bad0b0-d0bbd0b5d0bdd182d0b0d0bcd0b8-d184d0bed182d0be-d183d180d0bed0bad0b8-d180d183d0bad0bed0b4d0b5d0bbd18cd0ba4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r>
              <a:rPr lang="ru-RU" dirty="0" smtClean="0"/>
              <a:t>Вышивка лентами</a:t>
            </a:r>
            <a:br>
              <a:rPr lang="ru-RU" dirty="0" smtClean="0"/>
            </a:br>
            <a:r>
              <a:rPr lang="ru-RU" dirty="0" smtClean="0"/>
              <a:t>Основные стежки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276872"/>
            <a:ext cx="6400800" cy="3384376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Техника выполнения в картинках</a:t>
            </a:r>
          </a:p>
          <a:p>
            <a:r>
              <a:rPr lang="ru-RU" sz="2800" smtClean="0"/>
              <a:t>                   В картинках</a:t>
            </a:r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r>
              <a:rPr lang="ru-RU" sz="1800" dirty="0" smtClean="0"/>
              <a:t>Учитель обслуживающего труда</a:t>
            </a:r>
          </a:p>
          <a:p>
            <a:r>
              <a:rPr lang="ru-RU" sz="1800" b="1" dirty="0" err="1" smtClean="0"/>
              <a:t>Манохина</a:t>
            </a:r>
            <a:r>
              <a:rPr lang="ru-RU" sz="1800" b="1" dirty="0" smtClean="0"/>
              <a:t> Татьяна Алексеевна</a:t>
            </a:r>
          </a:p>
          <a:p>
            <a:r>
              <a:rPr lang="ru-RU" sz="1800" dirty="0" smtClean="0"/>
              <a:t>ГБОУ СОШ №380</a:t>
            </a:r>
          </a:p>
          <a:p>
            <a:endParaRPr lang="ru-RU" dirty="0"/>
          </a:p>
        </p:txBody>
      </p:sp>
      <p:pic>
        <p:nvPicPr>
          <p:cNvPr id="4" name="Рисунок 3" descr="Увеличить"/>
          <p:cNvPicPr/>
          <p:nvPr/>
        </p:nvPicPr>
        <p:blipFill>
          <a:blip r:embed="rId3" cstate="print"/>
          <a:srcRect l="65620" t="27556" r="4703" b="50000"/>
          <a:stretch>
            <a:fillRect/>
          </a:stretch>
        </p:blipFill>
        <p:spPr bwMode="auto">
          <a:xfrm>
            <a:off x="6732240" y="4581128"/>
            <a:ext cx="208823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Увеличить"/>
          <p:cNvPicPr/>
          <p:nvPr/>
        </p:nvPicPr>
        <p:blipFill>
          <a:blip r:embed="rId3" cstate="print"/>
          <a:srcRect l="65438" t="51975" r="4885" b="26512"/>
          <a:stretch>
            <a:fillRect/>
          </a:stretch>
        </p:blipFill>
        <p:spPr bwMode="auto">
          <a:xfrm>
            <a:off x="6804248" y="332656"/>
            <a:ext cx="18002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Увеличить"/>
          <p:cNvPicPr/>
          <p:nvPr/>
        </p:nvPicPr>
        <p:blipFill>
          <a:blip r:embed="rId3" cstate="print"/>
          <a:srcRect l="34199" t="52225" r="37686" b="26513"/>
          <a:stretch>
            <a:fillRect/>
          </a:stretch>
        </p:blipFill>
        <p:spPr bwMode="auto">
          <a:xfrm>
            <a:off x="323528" y="2708920"/>
            <a:ext cx="15841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(699x550, 73Kb)"/>
          <p:cNvPicPr/>
          <p:nvPr/>
        </p:nvPicPr>
        <p:blipFill>
          <a:blip r:embed="rId2" cstate="print"/>
          <a:srcRect l="50000" t="67869" r="7820" b="4641"/>
          <a:stretch>
            <a:fillRect/>
          </a:stretch>
        </p:blipFill>
        <p:spPr bwMode="auto">
          <a:xfrm>
            <a:off x="683568" y="3789040"/>
            <a:ext cx="43204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 (699x550, 73Kb)"/>
          <p:cNvPicPr/>
          <p:nvPr/>
        </p:nvPicPr>
        <p:blipFill>
          <a:blip r:embed="rId2" cstate="print"/>
          <a:srcRect t="67869" r="59983"/>
          <a:stretch>
            <a:fillRect/>
          </a:stretch>
        </p:blipFill>
        <p:spPr bwMode="auto">
          <a:xfrm>
            <a:off x="3635896" y="332656"/>
            <a:ext cx="511256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536" y="1628800"/>
            <a:ext cx="2433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Шов петля в </a:t>
            </a:r>
            <a:r>
              <a:rPr lang="ru-RU" dirty="0" err="1" smtClean="0"/>
              <a:t>прикреп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(699x528, 61Kb)"/>
          <p:cNvPicPr/>
          <p:nvPr/>
        </p:nvPicPr>
        <p:blipFill>
          <a:blip r:embed="rId2" cstate="print"/>
          <a:srcRect r="62978" b="68613"/>
          <a:stretch>
            <a:fillRect/>
          </a:stretch>
        </p:blipFill>
        <p:spPr bwMode="auto">
          <a:xfrm>
            <a:off x="3491880" y="188640"/>
            <a:ext cx="548922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 (699x528, 61Kb)"/>
          <p:cNvPicPr/>
          <p:nvPr/>
        </p:nvPicPr>
        <p:blipFill>
          <a:blip r:embed="rId2" cstate="print"/>
          <a:srcRect l="43261" b="68613"/>
          <a:stretch>
            <a:fillRect/>
          </a:stretch>
        </p:blipFill>
        <p:spPr bwMode="auto">
          <a:xfrm>
            <a:off x="323528" y="4077072"/>
            <a:ext cx="4968552" cy="237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1916832"/>
            <a:ext cx="3066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Закрепленная витая лента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 (699x528, 61Kb)"/>
          <p:cNvPicPr/>
          <p:nvPr/>
        </p:nvPicPr>
        <p:blipFill>
          <a:blip r:embed="rId2" cstate="print"/>
          <a:srcRect l="37854" t="35682" b="37114"/>
          <a:stretch>
            <a:fillRect/>
          </a:stretch>
        </p:blipFill>
        <p:spPr bwMode="auto">
          <a:xfrm>
            <a:off x="2843808" y="3717032"/>
            <a:ext cx="630019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 (699x528, 61Kb)"/>
          <p:cNvPicPr/>
          <p:nvPr/>
        </p:nvPicPr>
        <p:blipFill>
          <a:blip r:embed="rId2" cstate="print"/>
          <a:srcRect t="32818" r="63228" b="34250"/>
          <a:stretch>
            <a:fillRect/>
          </a:stretch>
        </p:blipFill>
        <p:spPr bwMode="auto">
          <a:xfrm>
            <a:off x="323528" y="0"/>
            <a:ext cx="4752528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292080" y="1412776"/>
            <a:ext cx="174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Крученая роза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(699x528, 61Kb)"/>
          <p:cNvPicPr/>
          <p:nvPr/>
        </p:nvPicPr>
        <p:blipFill>
          <a:blip r:embed="rId2" cstate="print"/>
          <a:srcRect l="38935" t="68726"/>
          <a:stretch>
            <a:fillRect/>
          </a:stretch>
        </p:blipFill>
        <p:spPr bwMode="auto">
          <a:xfrm>
            <a:off x="2771800" y="4005064"/>
            <a:ext cx="576064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 (699x528, 61Kb)"/>
          <p:cNvPicPr/>
          <p:nvPr/>
        </p:nvPicPr>
        <p:blipFill>
          <a:blip r:embed="rId2" cstate="print"/>
          <a:srcRect t="68726" r="63228"/>
          <a:stretch>
            <a:fillRect/>
          </a:stretch>
        </p:blipFill>
        <p:spPr bwMode="auto">
          <a:xfrm>
            <a:off x="323528" y="260648"/>
            <a:ext cx="532859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940152" y="1268760"/>
            <a:ext cx="2336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Французский узелок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 (688x699, 82Kb)"/>
          <p:cNvPicPr/>
          <p:nvPr/>
        </p:nvPicPr>
        <p:blipFill>
          <a:blip r:embed="rId2" cstate="print"/>
          <a:srcRect l="45052" r="24181" b="75536"/>
          <a:stretch>
            <a:fillRect/>
          </a:stretch>
        </p:blipFill>
        <p:spPr bwMode="auto">
          <a:xfrm>
            <a:off x="395536" y="3933056"/>
            <a:ext cx="4536504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 (688x699, 82Kb)"/>
          <p:cNvPicPr/>
          <p:nvPr/>
        </p:nvPicPr>
        <p:blipFill>
          <a:blip r:embed="rId2" cstate="print"/>
          <a:srcRect r="61541" b="77288"/>
          <a:stretch>
            <a:fillRect/>
          </a:stretch>
        </p:blipFill>
        <p:spPr bwMode="auto">
          <a:xfrm>
            <a:off x="2915816" y="332656"/>
            <a:ext cx="576064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64088" y="5013176"/>
            <a:ext cx="3022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Гладь ленточным стежком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 (688x699, 82Kb)"/>
          <p:cNvPicPr/>
          <p:nvPr/>
        </p:nvPicPr>
        <p:blipFill>
          <a:blip r:embed="rId2" cstate="print"/>
          <a:srcRect l="46150" t="24875" b="51331"/>
          <a:stretch>
            <a:fillRect/>
          </a:stretch>
        </p:blipFill>
        <p:spPr bwMode="auto">
          <a:xfrm>
            <a:off x="2987824" y="4077072"/>
            <a:ext cx="482500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 (688x699, 82Kb)"/>
          <p:cNvPicPr/>
          <p:nvPr/>
        </p:nvPicPr>
        <p:blipFill>
          <a:blip r:embed="rId2" cstate="print"/>
          <a:srcRect t="24875" r="62640" b="51331"/>
          <a:stretch>
            <a:fillRect/>
          </a:stretch>
        </p:blipFill>
        <p:spPr bwMode="auto">
          <a:xfrm>
            <a:off x="395536" y="332656"/>
            <a:ext cx="568863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536" y="5085184"/>
            <a:ext cx="2154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Ленточный стежок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(688x699, 82Kb)"/>
          <p:cNvPicPr/>
          <p:nvPr/>
        </p:nvPicPr>
        <p:blipFill>
          <a:blip r:embed="rId2" cstate="print"/>
          <a:srcRect l="43953" t="50421" r="5501" b="25785"/>
          <a:stretch>
            <a:fillRect/>
          </a:stretch>
        </p:blipFill>
        <p:spPr bwMode="auto">
          <a:xfrm>
            <a:off x="323528" y="3933056"/>
            <a:ext cx="460851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 (688x699, 82Kb)"/>
          <p:cNvPicPr/>
          <p:nvPr/>
        </p:nvPicPr>
        <p:blipFill>
          <a:blip r:embed="rId2" cstate="print"/>
          <a:srcRect t="50421" r="62640" b="25785"/>
          <a:stretch>
            <a:fillRect/>
          </a:stretch>
        </p:blipFill>
        <p:spPr bwMode="auto">
          <a:xfrm>
            <a:off x="3275856" y="332656"/>
            <a:ext cx="54006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3568" y="2060848"/>
            <a:ext cx="1200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Плетенка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(688x699, 82Kb)"/>
          <p:cNvPicPr/>
          <p:nvPr/>
        </p:nvPicPr>
        <p:blipFill>
          <a:blip r:embed="rId2" cstate="print"/>
          <a:srcRect t="75957" r="62640"/>
          <a:stretch>
            <a:fillRect/>
          </a:stretch>
        </p:blipFill>
        <p:spPr bwMode="auto">
          <a:xfrm>
            <a:off x="395536" y="332656"/>
            <a:ext cx="554461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 (688x699, 82Kb)"/>
          <p:cNvPicPr/>
          <p:nvPr/>
        </p:nvPicPr>
        <p:blipFill>
          <a:blip r:embed="rId2" cstate="print"/>
          <a:srcRect l="49447" t="83131" r="8798" b="2062"/>
          <a:stretch>
            <a:fillRect/>
          </a:stretch>
        </p:blipFill>
        <p:spPr bwMode="auto">
          <a:xfrm>
            <a:off x="3779912" y="4293096"/>
            <a:ext cx="482453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(570x432, 54Kb)"/>
          <p:cNvPicPr/>
          <p:nvPr/>
        </p:nvPicPr>
        <p:blipFill>
          <a:blip r:embed="rId2" cstate="print"/>
          <a:srcRect l="45094" t="50749"/>
          <a:stretch>
            <a:fillRect/>
          </a:stretch>
        </p:blipFill>
        <p:spPr bwMode="auto">
          <a:xfrm>
            <a:off x="3419872" y="3789040"/>
            <a:ext cx="463716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 (570x432, 54Kb)"/>
          <p:cNvPicPr/>
          <p:nvPr/>
        </p:nvPicPr>
        <p:blipFill>
          <a:blip r:embed="rId2" cstate="print"/>
          <a:srcRect t="50749" r="54906" b="3751"/>
          <a:stretch>
            <a:fillRect/>
          </a:stretch>
        </p:blipFill>
        <p:spPr bwMode="auto">
          <a:xfrm>
            <a:off x="323528" y="332656"/>
            <a:ext cx="453650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(550x622, 71Kb)"/>
          <p:cNvPicPr/>
          <p:nvPr/>
        </p:nvPicPr>
        <p:blipFill>
          <a:blip r:embed="rId2" cstate="print"/>
          <a:srcRect l="52749" t="69447" r="14262"/>
          <a:stretch>
            <a:fillRect/>
          </a:stretch>
        </p:blipFill>
        <p:spPr bwMode="auto">
          <a:xfrm>
            <a:off x="539552" y="3789040"/>
            <a:ext cx="3240360" cy="267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 (550x622, 71Kb)"/>
          <p:cNvPicPr/>
          <p:nvPr/>
        </p:nvPicPr>
        <p:blipFill>
          <a:blip r:embed="rId2" cstate="print"/>
          <a:srcRect l="2749" t="69447" r="51892"/>
          <a:stretch>
            <a:fillRect/>
          </a:stretch>
        </p:blipFill>
        <p:spPr bwMode="auto">
          <a:xfrm>
            <a:off x="3203848" y="332656"/>
            <a:ext cx="554461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(699x542, 61Kb)"/>
          <p:cNvPicPr/>
          <p:nvPr/>
        </p:nvPicPr>
        <p:blipFill>
          <a:blip r:embed="rId2" cstate="print"/>
          <a:srcRect l="53245" t="68133" r="12146" b="2576"/>
          <a:stretch>
            <a:fillRect/>
          </a:stretch>
        </p:blipFill>
        <p:spPr bwMode="auto">
          <a:xfrm>
            <a:off x="4788024" y="4149080"/>
            <a:ext cx="388843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 (699x542, 61Kb)"/>
          <p:cNvPicPr/>
          <p:nvPr/>
        </p:nvPicPr>
        <p:blipFill>
          <a:blip r:embed="rId2" cstate="print"/>
          <a:srcRect t="68133" r="61065"/>
          <a:stretch>
            <a:fillRect/>
          </a:stretch>
        </p:blipFill>
        <p:spPr bwMode="auto">
          <a:xfrm>
            <a:off x="467544" y="404664"/>
            <a:ext cx="460851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436096" y="1052736"/>
            <a:ext cx="2154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Ленточный стежок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 (565x416, 50Kb)"/>
          <p:cNvPicPr/>
          <p:nvPr/>
        </p:nvPicPr>
        <p:blipFill>
          <a:blip r:embed="rId2" cstate="print"/>
          <a:srcRect l="56197" r="6338" b="50000"/>
          <a:stretch>
            <a:fillRect/>
          </a:stretch>
        </p:blipFill>
        <p:spPr bwMode="auto">
          <a:xfrm>
            <a:off x="4716016" y="3212976"/>
            <a:ext cx="4176464" cy="327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 (565x416, 50Kb)"/>
          <p:cNvPicPr/>
          <p:nvPr/>
        </p:nvPicPr>
        <p:blipFill>
          <a:blip r:embed="rId2" cstate="print"/>
          <a:srcRect r="51831" b="52751"/>
          <a:stretch>
            <a:fillRect/>
          </a:stretch>
        </p:blipFill>
        <p:spPr bwMode="auto">
          <a:xfrm>
            <a:off x="323528" y="0"/>
            <a:ext cx="504056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99592" y="5013176"/>
            <a:ext cx="2460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Двухсторонняя гладь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(565x416, 50Kb)"/>
          <p:cNvPicPr/>
          <p:nvPr/>
        </p:nvPicPr>
        <p:blipFill>
          <a:blip r:embed="rId2" cstate="print"/>
          <a:srcRect l="46831" t="52701"/>
          <a:stretch>
            <a:fillRect/>
          </a:stretch>
        </p:blipFill>
        <p:spPr bwMode="auto">
          <a:xfrm>
            <a:off x="323528" y="3789040"/>
            <a:ext cx="4104456" cy="259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 (565x416, 50Kb)"/>
          <p:cNvPicPr/>
          <p:nvPr/>
        </p:nvPicPr>
        <p:blipFill>
          <a:blip r:embed="rId2" cstate="print"/>
          <a:srcRect t="52701" r="53169"/>
          <a:stretch>
            <a:fillRect/>
          </a:stretch>
        </p:blipFill>
        <p:spPr bwMode="auto">
          <a:xfrm>
            <a:off x="3923928" y="260648"/>
            <a:ext cx="475252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932040" y="5229200"/>
            <a:ext cx="905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Узелки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 (560x426, 50Kb)"/>
          <p:cNvPicPr/>
          <p:nvPr/>
        </p:nvPicPr>
        <p:blipFill>
          <a:blip r:embed="rId2" cstate="print"/>
          <a:srcRect l="48599" t="51464"/>
          <a:stretch>
            <a:fillRect/>
          </a:stretch>
        </p:blipFill>
        <p:spPr bwMode="auto">
          <a:xfrm>
            <a:off x="3707904" y="3284984"/>
            <a:ext cx="4469904" cy="312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 (560x426, 50Kb)"/>
          <p:cNvPicPr/>
          <p:nvPr/>
        </p:nvPicPr>
        <p:blipFill>
          <a:blip r:embed="rId2" cstate="print"/>
          <a:srcRect t="51464" r="52751"/>
          <a:stretch>
            <a:fillRect/>
          </a:stretch>
        </p:blipFill>
        <p:spPr bwMode="auto">
          <a:xfrm>
            <a:off x="179512" y="188640"/>
            <a:ext cx="453650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4941168"/>
            <a:ext cx="2882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Широкий тамбурный шов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16/malykaleksej.5/0_f33a_3a9790a_XL">
            <a:hlinkClick r:id="rId2"/>
          </p:cNvPr>
          <p:cNvPicPr/>
          <p:nvPr/>
        </p:nvPicPr>
        <p:blipFill>
          <a:blip r:embed="rId3" cstate="print"/>
          <a:srcRect l="1543" t="2396" r="51791" b="81222"/>
          <a:stretch>
            <a:fillRect/>
          </a:stretch>
        </p:blipFill>
        <p:spPr bwMode="auto">
          <a:xfrm>
            <a:off x="3635896" y="4149080"/>
            <a:ext cx="504056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g-fotki.yandex.ru/get/16/malykaleksej.5/0_f33a_3a9790a_XL">
            <a:hlinkClick r:id="rId2"/>
          </p:cNvPr>
          <p:cNvPicPr/>
          <p:nvPr/>
        </p:nvPicPr>
        <p:blipFill>
          <a:blip r:embed="rId3" cstate="print"/>
          <a:srcRect l="48209" t="4853" r="35545" b="82860"/>
          <a:stretch>
            <a:fillRect/>
          </a:stretch>
        </p:blipFill>
        <p:spPr bwMode="auto">
          <a:xfrm>
            <a:off x="5508104" y="188640"/>
            <a:ext cx="338437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g-fotki.yandex.ru/get/16/malykaleksej.5/0_f33a_3a9790a_XL">
            <a:hlinkClick r:id="rId2"/>
          </p:cNvPr>
          <p:cNvPicPr/>
          <p:nvPr/>
        </p:nvPicPr>
        <p:blipFill>
          <a:blip r:embed="rId3" cstate="print"/>
          <a:srcRect l="66876" t="758" r="16791" b="80360"/>
          <a:stretch>
            <a:fillRect/>
          </a:stretch>
        </p:blipFill>
        <p:spPr bwMode="auto">
          <a:xfrm>
            <a:off x="467544" y="3933056"/>
            <a:ext cx="187220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-fotki.yandex.ru/get/16/malykaleksej.5/0_f33a_3a9790a_XL">
            <a:hlinkClick r:id="rId2"/>
          </p:cNvPr>
          <p:cNvPicPr/>
          <p:nvPr/>
        </p:nvPicPr>
        <p:blipFill>
          <a:blip r:embed="rId3" cstate="print">
            <a:lum/>
          </a:blip>
          <a:srcRect l="83209" t="3905" r="1235" b="81934"/>
          <a:stretch>
            <a:fillRect/>
          </a:stretch>
        </p:blipFill>
        <p:spPr bwMode="auto">
          <a:xfrm>
            <a:off x="323528" y="260648"/>
            <a:ext cx="273630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76056" y="4365104"/>
            <a:ext cx="1653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Критский шов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3284984"/>
            <a:ext cx="244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Полупетля</a:t>
            </a:r>
            <a:r>
              <a:rPr lang="ru-RU" dirty="0" smtClean="0"/>
              <a:t> в </a:t>
            </a:r>
            <a:r>
              <a:rPr lang="ru-RU" dirty="0" err="1" smtClean="0"/>
              <a:t>прикреп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g-fotki.yandex.ru/get/16/malykaleksej.5/0_f33a_3a9790a_XL">
            <a:hlinkClick r:id="rId2"/>
          </p:cNvPr>
          <p:cNvPicPr/>
          <p:nvPr/>
        </p:nvPicPr>
        <p:blipFill>
          <a:blip r:embed="rId3" cstate="print"/>
          <a:srcRect l="1543" t="23692" r="84457" b="60746"/>
          <a:stretch>
            <a:fillRect/>
          </a:stretch>
        </p:blipFill>
        <p:spPr bwMode="auto">
          <a:xfrm>
            <a:off x="611560" y="4221088"/>
            <a:ext cx="16561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g-fotki.yandex.ru/get/16/malykaleksej.5/0_f33a_3a9790a_XL">
            <a:hlinkClick r:id="rId2"/>
          </p:cNvPr>
          <p:cNvPicPr/>
          <p:nvPr/>
        </p:nvPicPr>
        <p:blipFill>
          <a:blip r:embed="rId3" cstate="print"/>
          <a:srcRect l="83149" t="24511" r="1235" b="60746"/>
          <a:stretch>
            <a:fillRect/>
          </a:stretch>
        </p:blipFill>
        <p:spPr bwMode="auto">
          <a:xfrm>
            <a:off x="5796136" y="260648"/>
            <a:ext cx="304842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-fotki.yandex.ru/get/16/malykaleksej.5/0_f33a_3a9790a_XL">
            <a:hlinkClick r:id="rId2"/>
          </p:cNvPr>
          <p:cNvPicPr/>
          <p:nvPr/>
        </p:nvPicPr>
        <p:blipFill>
          <a:blip r:embed="rId3" cstate="print"/>
          <a:srcRect l="14376" t="25330" r="69291" b="60746"/>
          <a:stretch>
            <a:fillRect/>
          </a:stretch>
        </p:blipFill>
        <p:spPr bwMode="auto">
          <a:xfrm>
            <a:off x="395536" y="188640"/>
            <a:ext cx="367240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-fotki.yandex.ru/get/16/malykaleksej.5/0_f33a_3a9790a_XL">
            <a:hlinkClick r:id="rId2"/>
          </p:cNvPr>
          <p:cNvPicPr/>
          <p:nvPr/>
        </p:nvPicPr>
        <p:blipFill>
          <a:blip r:embed="rId3" cstate="print"/>
          <a:srcRect l="33042" t="23692" r="15625" b="61858"/>
          <a:stretch>
            <a:fillRect/>
          </a:stretch>
        </p:blipFill>
        <p:spPr bwMode="auto">
          <a:xfrm>
            <a:off x="3995936" y="4437112"/>
            <a:ext cx="489654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43608" y="3861048"/>
            <a:ext cx="1892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Тамбурный шов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08104" y="3933056"/>
            <a:ext cx="1695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Шов «Козлик»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g-fotki.yandex.ru/get/16/malykaleksej.5/0_f33a_3a9790a_XL">
            <a:hlinkClick r:id="rId2"/>
          </p:cNvPr>
          <p:cNvPicPr/>
          <p:nvPr/>
        </p:nvPicPr>
        <p:blipFill>
          <a:blip r:embed="rId3" cstate="print"/>
          <a:srcRect l="50834" t="45806" r="15625" b="41718"/>
          <a:stretch>
            <a:fillRect/>
          </a:stretch>
        </p:blipFill>
        <p:spPr bwMode="auto">
          <a:xfrm>
            <a:off x="3347864" y="5085184"/>
            <a:ext cx="331236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вышивка лентами, уроки вышивания, простой ленточный шов"/>
          <p:cNvPicPr/>
          <p:nvPr/>
        </p:nvPicPr>
        <p:blipFill>
          <a:blip r:embed="rId4" cstate="print"/>
          <a:srcRect l="19243" t="60930" r="34023" b="7476"/>
          <a:stretch>
            <a:fillRect/>
          </a:stretch>
        </p:blipFill>
        <p:spPr bwMode="auto">
          <a:xfrm>
            <a:off x="5868144" y="4005064"/>
            <a:ext cx="244827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вышивка лентами, уроки вышивания, простой ленточный шов"/>
          <p:cNvPicPr/>
          <p:nvPr/>
        </p:nvPicPr>
        <p:blipFill>
          <a:blip r:embed="rId4" cstate="print"/>
          <a:srcRect l="52589" b="59380"/>
          <a:stretch>
            <a:fillRect/>
          </a:stretch>
        </p:blipFill>
        <p:spPr bwMode="auto">
          <a:xfrm>
            <a:off x="5724128" y="1916832"/>
            <a:ext cx="248374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вышивка лентами, уроки вышивания, простой ленточный шов"/>
          <p:cNvPicPr/>
          <p:nvPr/>
        </p:nvPicPr>
        <p:blipFill>
          <a:blip r:embed="rId4" cstate="print"/>
          <a:srcRect l="4321" r="53069" b="59552"/>
          <a:stretch>
            <a:fillRect/>
          </a:stretch>
        </p:blipFill>
        <p:spPr bwMode="auto">
          <a:xfrm>
            <a:off x="5724128" y="332656"/>
            <a:ext cx="2232248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g-fotki.yandex.ru/get/16/malykaleksej.5/0_f33a_3a9790a_XL">
            <a:hlinkClick r:id="rId2"/>
          </p:cNvPr>
          <p:cNvPicPr/>
          <p:nvPr/>
        </p:nvPicPr>
        <p:blipFill>
          <a:blip r:embed="rId3" cstate="print"/>
          <a:srcRect l="84201" t="44987" r="1235" b="42726"/>
          <a:stretch>
            <a:fillRect/>
          </a:stretch>
        </p:blipFill>
        <p:spPr bwMode="auto">
          <a:xfrm>
            <a:off x="467544" y="188640"/>
            <a:ext cx="449999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3568" y="5445224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Объемный стежок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16/malykaleksej.5/0_f33a_3a9790a_XL">
            <a:hlinkClick r:id="rId2"/>
          </p:cNvPr>
          <p:cNvPicPr/>
          <p:nvPr/>
        </p:nvPicPr>
        <p:blipFill>
          <a:blip r:embed="rId3" cstate="print"/>
          <a:srcRect l="84375" t="65400" r="1235" b="20676"/>
          <a:stretch>
            <a:fillRect/>
          </a:stretch>
        </p:blipFill>
        <p:spPr bwMode="auto">
          <a:xfrm>
            <a:off x="5220072" y="2636912"/>
            <a:ext cx="348047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g-fotki.yandex.ru/get/16/malykaleksej.5/0_f33a_3a9790a_XL">
            <a:hlinkClick r:id="rId2"/>
          </p:cNvPr>
          <p:cNvPicPr/>
          <p:nvPr/>
        </p:nvPicPr>
        <p:blipFill>
          <a:blip r:embed="rId3" cstate="print"/>
          <a:srcRect l="1543" t="62124" r="15625" b="19038"/>
          <a:stretch>
            <a:fillRect/>
          </a:stretch>
        </p:blipFill>
        <p:spPr bwMode="auto">
          <a:xfrm>
            <a:off x="251520" y="0"/>
            <a:ext cx="705678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5576" y="4509120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Петля с узелком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шивка лентами фото уроки рукодельки 395141325">
            <a:hlinkClick r:id="rId2"/>
          </p:cNvPr>
          <p:cNvPicPr/>
          <p:nvPr/>
        </p:nvPicPr>
        <p:blipFill>
          <a:blip r:embed="rId3" cstate="print"/>
          <a:srcRect l="85287" t="1110" b="80431"/>
          <a:stretch>
            <a:fillRect/>
          </a:stretch>
        </p:blipFill>
        <p:spPr bwMode="auto">
          <a:xfrm>
            <a:off x="6012160" y="3645024"/>
            <a:ext cx="201622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вышивка лентами фото уроки рукодельки 395141325">
            <a:hlinkClick r:id="rId2"/>
          </p:cNvPr>
          <p:cNvPicPr/>
          <p:nvPr/>
        </p:nvPicPr>
        <p:blipFill>
          <a:blip r:embed="rId3" cstate="print"/>
          <a:srcRect l="14550" t="1110" r="33941" b="84626"/>
          <a:stretch>
            <a:fillRect/>
          </a:stretch>
        </p:blipFill>
        <p:spPr bwMode="auto">
          <a:xfrm>
            <a:off x="251520" y="4509120"/>
            <a:ext cx="468052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вышивка лентами фото уроки рукодельки 395141325">
            <a:hlinkClick r:id="rId2"/>
          </p:cNvPr>
          <p:cNvPicPr/>
          <p:nvPr/>
        </p:nvPicPr>
        <p:blipFill>
          <a:blip r:embed="rId3" cstate="print"/>
          <a:srcRect l="1122" t="4466" r="85050" b="82109"/>
          <a:stretch>
            <a:fillRect/>
          </a:stretch>
        </p:blipFill>
        <p:spPr bwMode="auto">
          <a:xfrm>
            <a:off x="179512" y="332656"/>
            <a:ext cx="309634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вышивка лентами фото уроки рукодельки 395141325">
            <a:hlinkClick r:id="rId2"/>
          </p:cNvPr>
          <p:cNvPicPr/>
          <p:nvPr/>
        </p:nvPicPr>
        <p:blipFill>
          <a:blip r:embed="rId3" cstate="print"/>
          <a:srcRect l="68504" t="4466" r="15096" b="82109"/>
          <a:stretch>
            <a:fillRect/>
          </a:stretch>
        </p:blipFill>
        <p:spPr bwMode="auto">
          <a:xfrm>
            <a:off x="5580112" y="188640"/>
            <a:ext cx="331236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4293096"/>
            <a:ext cx="2781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Роза швом назад иголку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63888" y="3429000"/>
            <a:ext cx="1880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Сборчатый шов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шивка лентами фото уроки рукодельки 395141325">
            <a:hlinkClick r:id="rId2"/>
          </p:cNvPr>
          <p:cNvPicPr/>
          <p:nvPr/>
        </p:nvPicPr>
        <p:blipFill>
          <a:blip r:embed="rId3" cstate="print"/>
          <a:srcRect l="1122" t="46419" r="84332" b="40995"/>
          <a:stretch>
            <a:fillRect/>
          </a:stretch>
        </p:blipFill>
        <p:spPr bwMode="auto">
          <a:xfrm>
            <a:off x="395536" y="260648"/>
            <a:ext cx="316835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вышивка лентами фото уроки рукодельки 395141325">
            <a:hlinkClick r:id="rId2"/>
          </p:cNvPr>
          <p:cNvPicPr/>
          <p:nvPr/>
        </p:nvPicPr>
        <p:blipFill>
          <a:blip r:embed="rId3" cstate="print"/>
          <a:srcRect l="14456" t="43063" r="57664" b="42673"/>
          <a:stretch>
            <a:fillRect/>
          </a:stretch>
        </p:blipFill>
        <p:spPr bwMode="auto">
          <a:xfrm>
            <a:off x="251520" y="4797152"/>
            <a:ext cx="288032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вышивка лентами фото уроки рукодельки 395141325">
            <a:hlinkClick r:id="rId2"/>
          </p:cNvPr>
          <p:cNvPicPr/>
          <p:nvPr/>
        </p:nvPicPr>
        <p:blipFill>
          <a:blip r:embed="rId3" cstate="print"/>
          <a:srcRect l="62943" t="43902" b="40995"/>
          <a:stretch>
            <a:fillRect/>
          </a:stretch>
        </p:blipFill>
        <p:spPr bwMode="auto">
          <a:xfrm>
            <a:off x="4788024" y="4221088"/>
            <a:ext cx="385752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вышивка лентами фото уроки рукодельки 395141325">
            <a:hlinkClick r:id="rId2"/>
          </p:cNvPr>
          <p:cNvPicPr/>
          <p:nvPr/>
        </p:nvPicPr>
        <p:blipFill>
          <a:blip r:embed="rId3" cstate="print"/>
          <a:srcRect l="45972" t="46419" r="37057" b="40156"/>
          <a:stretch>
            <a:fillRect/>
          </a:stretch>
        </p:blipFill>
        <p:spPr bwMode="auto">
          <a:xfrm>
            <a:off x="5076056" y="332656"/>
            <a:ext cx="367240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4437112"/>
            <a:ext cx="193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Обвитый стежок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шивка лентами фото уроки рукодельки 395141325">
            <a:hlinkClick r:id="rId2"/>
          </p:cNvPr>
          <p:cNvPicPr/>
          <p:nvPr/>
        </p:nvPicPr>
        <p:blipFill>
          <a:blip r:embed="rId3" cstate="print"/>
          <a:srcRect l="1122" t="68234" r="84964" b="20019"/>
          <a:stretch>
            <a:fillRect/>
          </a:stretch>
        </p:blipFill>
        <p:spPr bwMode="auto">
          <a:xfrm>
            <a:off x="467544" y="404664"/>
            <a:ext cx="316835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вышивка лентами фото уроки рукодельки 395141325">
            <a:hlinkClick r:id="rId2"/>
          </p:cNvPr>
          <p:cNvPicPr/>
          <p:nvPr/>
        </p:nvPicPr>
        <p:blipFill>
          <a:blip r:embed="rId3" cstate="print"/>
          <a:srcRect l="14456" t="62361" r="56452" b="20019"/>
          <a:stretch>
            <a:fillRect/>
          </a:stretch>
        </p:blipFill>
        <p:spPr bwMode="auto">
          <a:xfrm>
            <a:off x="539552" y="4149080"/>
            <a:ext cx="230425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вышивка лентами фото уроки рукодельки 395141325">
            <a:hlinkClick r:id="rId2"/>
          </p:cNvPr>
          <p:cNvPicPr/>
          <p:nvPr/>
        </p:nvPicPr>
        <p:blipFill>
          <a:blip r:embed="rId3" cstate="print"/>
          <a:srcRect l="62943" t="65717" b="20858"/>
          <a:stretch>
            <a:fillRect/>
          </a:stretch>
        </p:blipFill>
        <p:spPr bwMode="auto">
          <a:xfrm>
            <a:off x="5148064" y="4077072"/>
            <a:ext cx="356949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вышивка лентами фото уроки рукодельки 395141325">
            <a:hlinkClick r:id="rId2"/>
          </p:cNvPr>
          <p:cNvPicPr/>
          <p:nvPr/>
        </p:nvPicPr>
        <p:blipFill>
          <a:blip r:embed="rId3" cstate="print"/>
          <a:srcRect l="44760" t="67395" r="37057" b="19180"/>
          <a:stretch>
            <a:fillRect/>
          </a:stretch>
        </p:blipFill>
        <p:spPr bwMode="auto">
          <a:xfrm>
            <a:off x="4932040" y="332656"/>
            <a:ext cx="367240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3568" y="6165304"/>
            <a:ext cx="193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Гладь в </a:t>
            </a:r>
            <a:r>
              <a:rPr lang="ru-RU" dirty="0" err="1" smtClean="0"/>
              <a:t>прикреп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6309320"/>
            <a:ext cx="1200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Плетенка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 (570x432, 54Kb)"/>
          <p:cNvPicPr/>
          <p:nvPr/>
        </p:nvPicPr>
        <p:blipFill>
          <a:blip r:embed="rId2" cstate="print"/>
          <a:srcRect l="47747" r="7159" b="53500"/>
          <a:stretch>
            <a:fillRect/>
          </a:stretch>
        </p:blipFill>
        <p:spPr bwMode="auto">
          <a:xfrm>
            <a:off x="395536" y="3645024"/>
            <a:ext cx="3960440" cy="26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 (570x432, 54Kb)"/>
          <p:cNvPicPr/>
          <p:nvPr/>
        </p:nvPicPr>
        <p:blipFill>
          <a:blip r:embed="rId2" cstate="print"/>
          <a:srcRect r="54906" b="53500"/>
          <a:stretch>
            <a:fillRect/>
          </a:stretch>
        </p:blipFill>
        <p:spPr bwMode="auto">
          <a:xfrm>
            <a:off x="3563888" y="404664"/>
            <a:ext cx="504056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860032" y="5013176"/>
            <a:ext cx="1808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Прямой стежок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шивка лентами фото уроки рукодельки 395141325">
            <a:hlinkClick r:id="rId2"/>
          </p:cNvPr>
          <p:cNvPicPr/>
          <p:nvPr/>
        </p:nvPicPr>
        <p:blipFill>
          <a:blip r:embed="rId3" cstate="print"/>
          <a:srcRect l="62943" t="83337"/>
          <a:stretch>
            <a:fillRect/>
          </a:stretch>
        </p:blipFill>
        <p:spPr bwMode="auto">
          <a:xfrm>
            <a:off x="4860032" y="4005064"/>
            <a:ext cx="392953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вышивка лентами фото уроки рукодельки 395141325">
            <a:hlinkClick r:id="rId2"/>
          </p:cNvPr>
          <p:cNvPicPr/>
          <p:nvPr/>
        </p:nvPicPr>
        <p:blipFill>
          <a:blip r:embed="rId3" cstate="print"/>
          <a:srcRect l="45972" t="88086" r="37057"/>
          <a:stretch>
            <a:fillRect/>
          </a:stretch>
        </p:blipFill>
        <p:spPr bwMode="auto">
          <a:xfrm>
            <a:off x="4788024" y="764704"/>
            <a:ext cx="345638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вышивка лентами фото уроки рукодельки 395141325">
            <a:hlinkClick r:id="rId2"/>
          </p:cNvPr>
          <p:cNvPicPr/>
          <p:nvPr/>
        </p:nvPicPr>
        <p:blipFill>
          <a:blip r:embed="rId3" cstate="print"/>
          <a:srcRect l="15668" t="83337" r="57664"/>
          <a:stretch>
            <a:fillRect/>
          </a:stretch>
        </p:blipFill>
        <p:spPr bwMode="auto">
          <a:xfrm>
            <a:off x="467544" y="3933056"/>
            <a:ext cx="3024336" cy="222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вышивка лентами фото уроки рукодельки 395141325">
            <a:hlinkClick r:id="rId2"/>
          </p:cNvPr>
          <p:cNvPicPr/>
          <p:nvPr/>
        </p:nvPicPr>
        <p:blipFill>
          <a:blip r:embed="rId3" cstate="print"/>
          <a:srcRect l="1122" t="88371" r="85544" b="-119"/>
          <a:stretch>
            <a:fillRect/>
          </a:stretch>
        </p:blipFill>
        <p:spPr bwMode="auto">
          <a:xfrm>
            <a:off x="467544" y="692696"/>
            <a:ext cx="288032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5576" y="6237312"/>
            <a:ext cx="1750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Косой </a:t>
            </a:r>
            <a:r>
              <a:rPr lang="ru-RU" dirty="0" err="1" smtClean="0"/>
              <a:t>прикреп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3933056"/>
            <a:ext cx="1200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Плетенка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(550x622, 71Kb)"/>
          <p:cNvPicPr/>
          <p:nvPr/>
        </p:nvPicPr>
        <p:blipFill>
          <a:blip r:embed="rId2" cstate="print"/>
          <a:srcRect l="47251" t="39061" b="34200"/>
          <a:stretch>
            <a:fillRect/>
          </a:stretch>
        </p:blipFill>
        <p:spPr bwMode="auto">
          <a:xfrm>
            <a:off x="323528" y="4077072"/>
            <a:ext cx="532859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 (550x622, 71Kb)"/>
          <p:cNvPicPr/>
          <p:nvPr/>
        </p:nvPicPr>
        <p:blipFill>
          <a:blip r:embed="rId2" cstate="print"/>
          <a:srcRect l="1375" t="35415" r="53266" b="34200"/>
          <a:stretch>
            <a:fillRect/>
          </a:stretch>
        </p:blipFill>
        <p:spPr bwMode="auto">
          <a:xfrm>
            <a:off x="3851920" y="332656"/>
            <a:ext cx="482453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03648" y="1196752"/>
            <a:ext cx="206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Двойная россыпь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 (560x426, 50Kb)"/>
          <p:cNvPicPr/>
          <p:nvPr/>
        </p:nvPicPr>
        <p:blipFill>
          <a:blip r:embed="rId2" cstate="print"/>
          <a:srcRect l="48599" t="7098" b="59184"/>
          <a:stretch>
            <a:fillRect/>
          </a:stretch>
        </p:blipFill>
        <p:spPr bwMode="auto">
          <a:xfrm>
            <a:off x="323528" y="4509120"/>
            <a:ext cx="453650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 (560x426, 50Kb)"/>
          <p:cNvPicPr/>
          <p:nvPr/>
        </p:nvPicPr>
        <p:blipFill>
          <a:blip r:embed="rId2" cstate="print"/>
          <a:srcRect r="51350" b="53549"/>
          <a:stretch>
            <a:fillRect/>
          </a:stretch>
        </p:blipFill>
        <p:spPr bwMode="auto">
          <a:xfrm>
            <a:off x="2339752" y="476672"/>
            <a:ext cx="633940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76056" y="5445224"/>
            <a:ext cx="2223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Шов вперед иголку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 (550x622, 71Kb)"/>
          <p:cNvPicPr/>
          <p:nvPr/>
        </p:nvPicPr>
        <p:blipFill>
          <a:blip r:embed="rId2" cstate="print"/>
          <a:srcRect l="48108" t="3646" b="68231"/>
          <a:stretch>
            <a:fillRect/>
          </a:stretch>
        </p:blipFill>
        <p:spPr bwMode="auto">
          <a:xfrm>
            <a:off x="4499992" y="3789040"/>
            <a:ext cx="446449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 (550x622, 71Kb)"/>
          <p:cNvPicPr/>
          <p:nvPr/>
        </p:nvPicPr>
        <p:blipFill>
          <a:blip r:embed="rId2" cstate="print"/>
          <a:srcRect l="1375" r="52749" b="68231"/>
          <a:stretch>
            <a:fillRect/>
          </a:stretch>
        </p:blipFill>
        <p:spPr bwMode="auto">
          <a:xfrm>
            <a:off x="251520" y="260648"/>
            <a:ext cx="525658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3568" y="5661248"/>
            <a:ext cx="2215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Стебельчатый шов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(699x542, 61Kb)"/>
          <p:cNvPicPr/>
          <p:nvPr/>
        </p:nvPicPr>
        <p:blipFill>
          <a:blip r:embed="rId2" cstate="print"/>
          <a:srcRect l="45424" t="10894" r="8070" b="71509"/>
          <a:stretch>
            <a:fillRect/>
          </a:stretch>
        </p:blipFill>
        <p:spPr bwMode="auto">
          <a:xfrm>
            <a:off x="611560" y="4365104"/>
            <a:ext cx="482453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 (699x542, 61Kb)"/>
          <p:cNvPicPr/>
          <p:nvPr/>
        </p:nvPicPr>
        <p:blipFill>
          <a:blip r:embed="rId2" cstate="print"/>
          <a:srcRect l="1854" t="33476" r="61065" b="34657"/>
          <a:stretch>
            <a:fillRect/>
          </a:stretch>
        </p:blipFill>
        <p:spPr bwMode="auto">
          <a:xfrm>
            <a:off x="4355976" y="404664"/>
            <a:ext cx="432048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 (699x542, 61Kb)"/>
          <p:cNvPicPr/>
          <p:nvPr/>
        </p:nvPicPr>
        <p:blipFill>
          <a:blip r:embed="rId2" cstate="print"/>
          <a:srcRect r="62127" b="69314"/>
          <a:stretch>
            <a:fillRect/>
          </a:stretch>
        </p:blipFill>
        <p:spPr bwMode="auto">
          <a:xfrm>
            <a:off x="251520" y="404664"/>
            <a:ext cx="388843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24128" y="4941168"/>
            <a:ext cx="20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Шов назад иголку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(699x550, 73Kb)"/>
          <p:cNvPicPr/>
          <p:nvPr/>
        </p:nvPicPr>
        <p:blipFill>
          <a:blip r:embed="rId2" cstate="print"/>
          <a:srcRect r="59734" b="67868"/>
          <a:stretch>
            <a:fillRect/>
          </a:stretch>
        </p:blipFill>
        <p:spPr bwMode="auto">
          <a:xfrm>
            <a:off x="467544" y="476672"/>
            <a:ext cx="446449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 (699x550, 73Kb)"/>
          <p:cNvPicPr/>
          <p:nvPr/>
        </p:nvPicPr>
        <p:blipFill>
          <a:blip r:embed="rId2" cstate="print"/>
          <a:srcRect l="50832" b="71135"/>
          <a:stretch>
            <a:fillRect/>
          </a:stretch>
        </p:blipFill>
        <p:spPr bwMode="auto">
          <a:xfrm>
            <a:off x="3779912" y="4509120"/>
            <a:ext cx="43924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76056" y="1772816"/>
            <a:ext cx="3703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Перекрещенный тамбурный шов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 (699x550, 73Kb)"/>
          <p:cNvPicPr/>
          <p:nvPr/>
        </p:nvPicPr>
        <p:blipFill>
          <a:blip r:embed="rId2" cstate="print"/>
          <a:srcRect l="51913" t="33506" r="6988" b="36254"/>
          <a:stretch>
            <a:fillRect/>
          </a:stretch>
        </p:blipFill>
        <p:spPr bwMode="auto">
          <a:xfrm>
            <a:off x="3995936" y="4221088"/>
            <a:ext cx="428396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 (699x550, 73Kb)"/>
          <p:cNvPicPr/>
          <p:nvPr/>
        </p:nvPicPr>
        <p:blipFill>
          <a:blip r:embed="rId2" cstate="print"/>
          <a:srcRect t="33506" r="59983" b="33505"/>
          <a:stretch>
            <a:fillRect/>
          </a:stretch>
        </p:blipFill>
        <p:spPr bwMode="auto">
          <a:xfrm>
            <a:off x="395536" y="404664"/>
            <a:ext cx="496855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5589240"/>
            <a:ext cx="2757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Прямой шов с узелками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548DD4"/>
      </a:accent4>
      <a:accent5>
        <a:srgbClr val="00B0F0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96</TotalTime>
  <Words>95</Words>
  <Application>Microsoft Office PowerPoint</Application>
  <PresentationFormat>Экран (4:3)</PresentationFormat>
  <Paragraphs>41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Трек</vt:lpstr>
      <vt:lpstr>Вышивка лентами Основные стежки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Computer</dc:creator>
  <cp:lastModifiedBy>Computer</cp:lastModifiedBy>
  <cp:revision>12</cp:revision>
  <dcterms:created xsi:type="dcterms:W3CDTF">2012-10-30T17:19:04Z</dcterms:created>
  <dcterms:modified xsi:type="dcterms:W3CDTF">2012-11-03T19:29:49Z</dcterms:modified>
</cp:coreProperties>
</file>