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9" r:id="rId4"/>
    <p:sldId id="268" r:id="rId5"/>
    <p:sldId id="259" r:id="rId6"/>
    <p:sldId id="270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711F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3151E-FC58-4EC0-948A-9B46E01DDDFE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51880-150C-42FB-B135-2F8033BC8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1880-150C-42FB-B135-2F8033BC8A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Гонки за лидером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1880-150C-42FB-B135-2F8033BC8A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1880-150C-42FB-B135-2F8033BC8A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29B289-E1B7-4443-BCB4-85145A93AA3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F8693E-5713-430F-A10F-1040D550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571480"/>
            <a:ext cx="7786742" cy="31432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54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атематическая </a:t>
            </a:r>
            <a:r>
              <a:rPr lang="ru-RU" sz="5400" b="1" cap="none" spc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6000" b="1" cap="none" spc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озай</a:t>
            </a:r>
            <a:r>
              <a:rPr lang="ru-RU" sz="5400" b="1" cap="none" spc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</a:t>
            </a:r>
            <a:endParaRPr lang="ru-RU" sz="5400" b="1" cap="none" spc="0" dirty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9b4acc1d6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071942"/>
            <a:ext cx="1000237" cy="1501295"/>
          </a:xfrm>
          <a:prstGeom prst="rect">
            <a:avLst/>
          </a:prstGeom>
        </p:spPr>
      </p:pic>
      <p:pic>
        <p:nvPicPr>
          <p:cNvPr id="7" name="Рисунок 6" descr="6ebe9d1be4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5458">
            <a:off x="7143768" y="3286124"/>
            <a:ext cx="1380271" cy="2071702"/>
          </a:xfrm>
          <a:prstGeom prst="rect">
            <a:avLst/>
          </a:prstGeom>
        </p:spPr>
      </p:pic>
      <p:pic>
        <p:nvPicPr>
          <p:cNvPr id="8" name="Рисунок 7" descr="0bf81fe1e0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98474">
            <a:off x="1857356" y="4857760"/>
            <a:ext cx="1143008" cy="1715585"/>
          </a:xfrm>
          <a:prstGeom prst="rect">
            <a:avLst/>
          </a:prstGeom>
        </p:spPr>
      </p:pic>
      <p:pic>
        <p:nvPicPr>
          <p:cNvPr id="11" name="Рисунок 10" descr="6d3ef55ee4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16604">
            <a:off x="4929190" y="4572008"/>
            <a:ext cx="1624587" cy="2438405"/>
          </a:xfrm>
          <a:prstGeom prst="rect">
            <a:avLst/>
          </a:prstGeom>
        </p:spPr>
      </p:pic>
      <p:pic>
        <p:nvPicPr>
          <p:cNvPr id="12" name="Рисунок 11" descr="7c6a092b828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429000"/>
            <a:ext cx="1339014" cy="200977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68478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Конкурс приветствия</a:t>
            </a:r>
            <a:endParaRPr lang="ru-RU" sz="6000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privetstv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3113152" cy="310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redpl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500702"/>
            <a:ext cx="693374" cy="691063"/>
          </a:xfrm>
          <a:prstGeom prst="rect">
            <a:avLst/>
          </a:prstGeom>
        </p:spPr>
      </p:pic>
      <p:pic>
        <p:nvPicPr>
          <p:cNvPr id="8" name="Рисунок 7" descr="7c6a092b82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000636"/>
            <a:ext cx="1047086" cy="1571612"/>
          </a:xfrm>
          <a:prstGeom prst="rect">
            <a:avLst/>
          </a:prstGeom>
        </p:spPr>
      </p:pic>
      <p:pic>
        <p:nvPicPr>
          <p:cNvPr id="9" name="Рисунок 8" descr="6d3ef55ee47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54446">
            <a:off x="5642084" y="5168229"/>
            <a:ext cx="1006543" cy="15107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43879">
            <a:off x="474260" y="926190"/>
            <a:ext cx="7772400" cy="1456131"/>
          </a:xfrm>
        </p:spPr>
        <p:txBody>
          <a:bodyPr/>
          <a:lstStyle/>
          <a:p>
            <a:r>
              <a:rPr lang="ru-RU" sz="9600" dirty="0" smtClean="0"/>
              <a:t>    </a:t>
            </a:r>
            <a:r>
              <a:rPr lang="ru-RU" sz="9600" dirty="0" smtClean="0">
                <a:solidFill>
                  <a:srgbClr val="FF0000"/>
                </a:solidFill>
              </a:rPr>
              <a:t> Разминка</a:t>
            </a:r>
            <a:endParaRPr lang="ru-RU" sz="9600" dirty="0">
              <a:solidFill>
                <a:srgbClr val="FF0000"/>
              </a:solidFill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1785918" y="2857496"/>
            <a:ext cx="4643470" cy="4643468"/>
            <a:chOff x="3357554" y="928670"/>
            <a:chExt cx="1857388" cy="2624579"/>
          </a:xfrm>
        </p:grpSpPr>
        <p:pic>
          <p:nvPicPr>
            <p:cNvPr id="5" name="Рисунок 9" descr="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7554" y="928670"/>
              <a:ext cx="1857388" cy="1857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2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 flipV="1">
              <a:off x="3357554" y="3472493"/>
              <a:ext cx="1057282" cy="8075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375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054697"/>
                    </a:solidFill>
                    <a:round/>
                    <a:headEnd/>
                    <a:tailEnd/>
                  </a:ln>
                  <a:solidFill>
                    <a:srgbClr val="F4F1E3"/>
                  </a:solidFill>
                  <a:effectLst>
                    <a:outerShdw dist="20320" dir="1799969" algn="tl" rotWithShape="0">
                      <a:srgbClr val="000000">
                        <a:alpha val="39999"/>
                      </a:srgbClr>
                    </a:outerShdw>
                  </a:effectLst>
                  <a:latin typeface="Impact"/>
                </a:rPr>
                <a:t>Разминка</a:t>
              </a:r>
            </a:p>
            <a:p>
              <a:pPr algn="ctr"/>
              <a:r>
                <a:rPr lang="ru-RU" sz="3600" b="1" kern="10" dirty="0">
                  <a:ln w="12700">
                    <a:solidFill>
                      <a:srgbClr val="054697"/>
                    </a:solidFill>
                    <a:round/>
                    <a:headEnd/>
                    <a:tailEnd/>
                  </a:ln>
                  <a:solidFill>
                    <a:srgbClr val="F4F1E3"/>
                  </a:solidFill>
                  <a:effectLst>
                    <a:outerShdw dist="20320" dir="1799969" algn="tl" rotWithShape="0">
                      <a:srgbClr val="000000">
                        <a:alpha val="39999"/>
                      </a:srgbClr>
                    </a:outerShdw>
                  </a:effectLst>
                  <a:latin typeface="Impact"/>
                </a:rPr>
                <a:t>2</a:t>
              </a:r>
            </a:p>
          </p:txBody>
        </p:sp>
      </p:grpSp>
      <p:pic>
        <p:nvPicPr>
          <p:cNvPr id="3" name="Гимн КВН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8388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8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</a:rPr>
              <a:t>Литературный конкурс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22ecdb766c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3357554" cy="274691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98OcZZnO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000372"/>
            <a:ext cx="2473171" cy="328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Конкурс  </a:t>
            </a:r>
            <a:r>
              <a:rPr lang="ru-RU" sz="540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капитанов</a:t>
            </a:r>
            <a:endParaRPr lang="ru-RU" sz="540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63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3357562"/>
            <a:ext cx="2695575" cy="2867025"/>
          </a:xfrm>
        </p:spPr>
      </p:pic>
      <p:pic>
        <p:nvPicPr>
          <p:cNvPr id="6" name="Рисунок 5" descr="w256h2561386955379FAQ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222" y="1071546"/>
            <a:ext cx="2428892" cy="2428892"/>
          </a:xfrm>
          <a:prstGeom prst="rect">
            <a:avLst/>
          </a:prstGeom>
        </p:spPr>
      </p:pic>
      <p:pic>
        <p:nvPicPr>
          <p:cNvPr id="7" name="Рисунок 6" descr="exclamation_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34" y="500042"/>
            <a:ext cx="1800231" cy="2257437"/>
          </a:xfrm>
          <a:prstGeom prst="rect">
            <a:avLst/>
          </a:prstGeom>
        </p:spPr>
      </p:pic>
      <p:pic>
        <p:nvPicPr>
          <p:cNvPr id="10" name="Рисунок 9" descr="equal-sign-2-25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77362">
            <a:off x="3929058" y="4995858"/>
            <a:ext cx="1862142" cy="18621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Реклама</a:t>
            </a:r>
            <a:endParaRPr lang="ru-RU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1324064103_reklam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571" y="5572140"/>
            <a:ext cx="4052429" cy="1538809"/>
          </a:xfrm>
        </p:spPr>
      </p:pic>
      <p:pic>
        <p:nvPicPr>
          <p:cNvPr id="1026" name="Picture 2" descr="C:\Users\Public\Pictures\Sample Pictures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705343" cy="42564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«Пойми меня»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«</a:t>
            </a:r>
            <a:r>
              <a:rPr lang="ru-RU" sz="5400" dirty="0" err="1" smtClean="0">
                <a:solidFill>
                  <a:srgbClr val="7030A0"/>
                </a:solidFill>
                <a:latin typeface="Arial Black" pitchFamily="34" charset="0"/>
              </a:rPr>
              <a:t>Заморочки</a:t>
            </a:r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 из бочки»</a:t>
            </a:r>
            <a:endParaRPr lang="ru-RU" sz="5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1331680519_0_7647e_52bb3d70_XL.jp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57628"/>
            <a:ext cx="3643337" cy="2836545"/>
          </a:xfrm>
        </p:spPr>
      </p:pic>
      <p:pic>
        <p:nvPicPr>
          <p:cNvPr id="5" name="Рисунок 4" descr="w256h2561386955379FAQ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714620"/>
            <a:ext cx="982455" cy="982455"/>
          </a:xfrm>
          <a:prstGeom prst="rect">
            <a:avLst/>
          </a:prstGeom>
        </p:spPr>
      </p:pic>
      <p:pic>
        <p:nvPicPr>
          <p:cNvPr id="6" name="Рисунок 5" descr="w256h2561386955379FAQ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3182"/>
            <a:ext cx="982455" cy="982455"/>
          </a:xfrm>
          <a:prstGeom prst="rect">
            <a:avLst/>
          </a:prstGeom>
        </p:spPr>
      </p:pic>
      <p:pic>
        <p:nvPicPr>
          <p:cNvPr id="7" name="Рисунок 6" descr="w256h2561386955379FAQ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571612"/>
            <a:ext cx="1357322" cy="135732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011354"/>
          </a:xfrm>
        </p:spPr>
        <p:txBody>
          <a:bodyPr>
            <a:normAutofit/>
          </a:bodyPr>
          <a:lstStyle/>
          <a:p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Подведение итогов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news-200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071810"/>
            <a:ext cx="3638550" cy="3476625"/>
          </a:xfrm>
        </p:spPr>
      </p:pic>
      <p:pic>
        <p:nvPicPr>
          <p:cNvPr id="6" name="Рисунок 5" descr="091825_13854467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500174"/>
            <a:ext cx="1178727" cy="1571636"/>
          </a:xfrm>
          <a:prstGeom prst="rect">
            <a:avLst/>
          </a:prstGeom>
        </p:spPr>
      </p:pic>
      <p:pic>
        <p:nvPicPr>
          <p:cNvPr id="7" name="Рисунок 6" descr="091808_138544668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0174"/>
            <a:ext cx="1219200" cy="1619250"/>
          </a:xfrm>
          <a:prstGeom prst="rect">
            <a:avLst/>
          </a:prstGeom>
        </p:spPr>
      </p:pic>
      <p:pic>
        <p:nvPicPr>
          <p:cNvPr id="8" name="Рисунок 7" descr="min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5786454"/>
            <a:ext cx="549976" cy="548143"/>
          </a:xfrm>
          <a:prstGeom prst="rect">
            <a:avLst/>
          </a:prstGeom>
        </p:spPr>
      </p:pic>
      <p:pic>
        <p:nvPicPr>
          <p:cNvPr id="9" name="Рисунок 8" descr="6ebe9d1be40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5572140"/>
            <a:ext cx="720271" cy="1081083"/>
          </a:xfrm>
          <a:prstGeom prst="rect">
            <a:avLst/>
          </a:prstGeom>
        </p:spPr>
      </p:pic>
      <p:pic>
        <p:nvPicPr>
          <p:cNvPr id="10" name="Рисунок 9" descr="09b4acc1d64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50801">
            <a:off x="5148043" y="5683951"/>
            <a:ext cx="741467" cy="1112897"/>
          </a:xfrm>
          <a:prstGeom prst="rect">
            <a:avLst/>
          </a:prstGeom>
        </p:spPr>
      </p:pic>
      <p:pic>
        <p:nvPicPr>
          <p:cNvPr id="11" name="Рисунок 10" descr="equal-sign-2-25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5572140"/>
            <a:ext cx="933448" cy="933448"/>
          </a:xfrm>
          <a:prstGeom prst="rect">
            <a:avLst/>
          </a:prstGeom>
        </p:spPr>
      </p:pic>
      <p:pic>
        <p:nvPicPr>
          <p:cNvPr id="12" name="Рисунок 11" descr="w256h2561386955379FAQ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5643578"/>
            <a:ext cx="982455" cy="98245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34A7C2"/>
      </a:accent1>
      <a:accent2>
        <a:srgbClr val="00B0F0"/>
      </a:accent2>
      <a:accent3>
        <a:srgbClr val="0070C0"/>
      </a:accent3>
      <a:accent4>
        <a:srgbClr val="FFFF00"/>
      </a:accent4>
      <a:accent5>
        <a:srgbClr val="92D050"/>
      </a:accent5>
      <a:accent6>
        <a:srgbClr val="00B050"/>
      </a:accent6>
      <a:hlink>
        <a:srgbClr val="B23A7D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315</TotalTime>
  <Words>30</Words>
  <Application>Microsoft Office PowerPoint</Application>
  <PresentationFormat>Экран (4:3)</PresentationFormat>
  <Paragraphs>15</Paragraphs>
  <Slides>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Конкурс приветствия</vt:lpstr>
      <vt:lpstr>     Разминка</vt:lpstr>
      <vt:lpstr>Литературный конкурс </vt:lpstr>
      <vt:lpstr>Конкурс  капитанов</vt:lpstr>
      <vt:lpstr>Реклама</vt:lpstr>
      <vt:lpstr>«Пойми меня»</vt:lpstr>
      <vt:lpstr>«Заморочки из бочки»</vt:lpstr>
      <vt:lpstr>Подведение итогов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ОЕМ</dc:creator>
  <cp:lastModifiedBy>ОЕМ</cp:lastModifiedBy>
  <cp:revision>20</cp:revision>
  <dcterms:created xsi:type="dcterms:W3CDTF">2014-02-12T13:42:45Z</dcterms:created>
  <dcterms:modified xsi:type="dcterms:W3CDTF">2014-02-12T21:27:47Z</dcterms:modified>
</cp:coreProperties>
</file>