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212975"/>
            <a:ext cx="7117180" cy="144017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400" dirty="0" smtClean="0"/>
              <a:t>Презентация «Патриотический слог»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информатики  </a:t>
            </a:r>
            <a:r>
              <a:rPr lang="ru-RU" dirty="0" err="1" smtClean="0"/>
              <a:t>Киятской</a:t>
            </a:r>
            <a:r>
              <a:rPr lang="ru-RU" dirty="0" smtClean="0"/>
              <a:t> СОШ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Тихонова Евгения Леонидовна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2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Учимся у героев.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13 февраля 2014 состоялась встреча с земляками – афганцами, посвящённая 25-летию вывода Советских войск из Афганистана. Гости выступили перед учениками школы, рассказали о событиях Афганской войны, ученики порадовали их своими выступлениями: песнями, стихами, музыкой.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4000" dirty="0" smtClean="0">
                <a:solidFill>
                  <a:srgbClr val="002060"/>
                </a:solidFill>
              </a:rPr>
              <a:t>Наши герои-земляки.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Евгения\Desktop\Фотогафии\Встреча с афганцами\P21302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8644"/>
            <a:ext cx="3725937" cy="2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гения\Desktop\Фотогафии\Встреча с афганцами\P2130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5"/>
            <a:ext cx="34702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я\Desktop\Фотогафии\Встреча с афганцами\P2130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62939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  Воспеваем подвиг героев.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Евгения\Desktop\Фотогафии\Встреча с афганцами\P213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вгения\Desktop\Фотогафии\Встреча с афганцами\P2130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454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вгения\Desktop\Фотогафии\Встреча с афганцами\P2130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4" y="4221088"/>
            <a:ext cx="4392488" cy="26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</a:t>
            </a:r>
            <a:r>
              <a:rPr lang="ru-RU" sz="4400" dirty="0" smtClean="0">
                <a:solidFill>
                  <a:srgbClr val="7030A0"/>
                </a:solidFill>
              </a:rPr>
              <a:t>Фото на память.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Евгения\Desktop\Фотогафии\Встреча с афганцами\P213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6574"/>
            <a:ext cx="6192688" cy="44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Мы – это Родина, мир, будущее!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«…святей и чище чувства Родины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Людям никогда не обрести.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 этим чувством человек рождается,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 ним живет и умирает с ним.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Все пройдет, а Родина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Останется,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мы то чувство сохраним».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(Владимир Фирсов)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Патриотическому воспитанию –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большое внимание.     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Большое внимание в воспитательной работе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Киятской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школы уделяется патриотическому воспитанию школьников. С этой целью проводятся различные мероприятия, направленные на воспитание чувства патриотизма. В таких мероприятиях активное  участие принимают и учителя, и классные  руководители, и ученики школы.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3356992"/>
            <a:ext cx="7117180" cy="147002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Ежегодно 9 мая проводится Митинг, посвящённый памяти земляков, погибших в годы Великой Отечественной воины.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117180" cy="8614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Главная площадь села.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5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Почётные гости митинга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1600" dirty="0"/>
          </a:p>
          <a:p>
            <a:pPr algn="ctr"/>
            <a:r>
              <a:rPr lang="ru-RU" sz="2000" dirty="0" smtClean="0"/>
              <a:t>Ветеранов с каждым годом остаётся всё меньше и меньше. С  большим уважением  жители  села относятся к вдовам ветеранов и труженикам тыла. Они почётные гости на митинге.</a:t>
            </a:r>
            <a:endParaRPr lang="ru-RU" sz="2000" dirty="0"/>
          </a:p>
        </p:txBody>
      </p:sp>
      <p:pic>
        <p:nvPicPr>
          <p:cNvPr id="1026" name="Picture 2" descr="C:\Users\Евгения\Desktop\Фотогафии\Фото май и деньги\P509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2799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Поздравления   от молодого поколения.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Ученики школы готовят праздничное выступление и поздравления ветеранам, вдовам, труженикам тыла и всем гостям митинга. Выступают и старшеклассники и ученики младших классов.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вгения\Desktop\Фотогафии\Фото май и деньги\P509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2799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я\Desktop\Фотогафии\Фото май и деньги\P509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248472" cy="29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    </a:t>
            </a:r>
            <a:r>
              <a:rPr lang="ru-RU" sz="4000" dirty="0" smtClean="0">
                <a:solidFill>
                  <a:srgbClr val="00B0F0"/>
                </a:solidFill>
              </a:rPr>
              <a:t>Вахта памяти – самым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достойным.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Евгения\Desktop\Фотогафии\Фото май и деньги\P509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6574"/>
            <a:ext cx="6480719" cy="44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Самые младшие участники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митинга.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Евгения\Desktop\Фотогафии\Фото май и деньги\P509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6574"/>
            <a:ext cx="6408712" cy="42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       70 лет – блокаде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         Ленинграда.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27 января 2014 года исполнилось 70 лет со дня снятия блокады Ленинграда. В честь этой знаменательной даты в школе были проведены классные часы, ученические сборы, выступления детей, уроки мужества.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78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600" dirty="0" smtClean="0">
                <a:solidFill>
                  <a:srgbClr val="00B0F0"/>
                </a:solidFill>
              </a:rPr>
              <a:t>Урок мужества в 6 классе.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Евгения\Desktop\Фотогафии\6 класс\P20602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7"/>
            <a:ext cx="379794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ния\Desktop\Фотогафии\6 класс\P20602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4702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8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116</TotalTime>
  <Words>279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         Презентация «Патриотический слог»</vt:lpstr>
      <vt:lpstr>Патриотическому воспитанию –         большое внимание.       </vt:lpstr>
      <vt:lpstr>Ежегодно 9 мая проводится Митинг, посвящённый памяти земляков, погибших в годы Великой Отечественной воины.</vt:lpstr>
      <vt:lpstr>   Почётные гости митинга.</vt:lpstr>
      <vt:lpstr>Поздравления   от молодого поколения.</vt:lpstr>
      <vt:lpstr>    Вахта памяти – самым             достойным.</vt:lpstr>
      <vt:lpstr>    Самые младшие участники                       митинга.</vt:lpstr>
      <vt:lpstr>       70 лет – блокаде             Ленинграда.</vt:lpstr>
      <vt:lpstr>   Урок мужества в 6 классе.</vt:lpstr>
      <vt:lpstr>        Учимся у героев.</vt:lpstr>
      <vt:lpstr>       Наши герои-земляки.</vt:lpstr>
      <vt:lpstr>  Воспеваем подвиг героев.</vt:lpstr>
      <vt:lpstr>         Фото на память.</vt:lpstr>
      <vt:lpstr>Мы – это Родина, мир, будущее!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Презентация «Патриотический слог»</dc:title>
  <dc:creator>Евгения</dc:creator>
  <cp:lastModifiedBy>Евгения</cp:lastModifiedBy>
  <cp:revision>13</cp:revision>
  <dcterms:created xsi:type="dcterms:W3CDTF">2014-02-19T05:04:21Z</dcterms:created>
  <dcterms:modified xsi:type="dcterms:W3CDTF">2014-02-21T06:45:23Z</dcterms:modified>
</cp:coreProperties>
</file>