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618D1-7026-433E-9EE5-F3A03D90243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7BDD8-6F72-449D-A177-B90A3E67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5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BDD8-6F72-449D-A177-B90A3E67806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/>
    <p:sndAc>
      <p:stSnd>
        <p:snd r:embed="rId13" name="push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8;&#1072;&#1090;&#1100;&#1103;&#1085;&#1072;\&#1056;&#1072;&#1073;&#1086;&#1095;&#1080;&#1081;%20&#1089;&#1090;&#1086;&#1083;\&#1052;&#1086;&#1103;%20&#1084;&#1091;&#1079;&#1099;&#1082;&#1072;\&#1084;&#1091;&#1079;&#1099;&#1082;&#1072;\&#1082;&#1086;&#1085;&#1094;&#1077;&#1088;&#1090;\&#1041;&#1086;&#1088;&#1090;%20115.mp3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3" name="WordArt 1" descr="Сферы"/>
          <p:cNvSpPr>
            <a:spLocks noChangeArrowheads="1" noChangeShapeType="1" noTextEdit="1"/>
          </p:cNvSpPr>
          <p:nvPr/>
        </p:nvSpPr>
        <p:spPr bwMode="auto">
          <a:xfrm>
            <a:off x="1043608" y="332656"/>
            <a:ext cx="7200800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19050">
                <a:solidFill>
                  <a:srgbClr val="007635"/>
                </a:solidFill>
                <a:round/>
                <a:headEnd/>
                <a:tailEnd/>
              </a:ln>
              <a:pattFill prst="sphere">
                <a:fgClr>
                  <a:srgbClr val="007635"/>
                </a:fgClr>
                <a:bgClr>
                  <a:srgbClr val="FFFF00"/>
                </a:bgClr>
              </a:pattFill>
              <a:effectLst>
                <a:prstShdw prst="shdw13" dist="144802" dir="18472499">
                  <a:srgbClr val="92D05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WordArt 3" descr="Крупное конфетти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8208912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007635"/>
                  </a:solidFill>
                  <a:round/>
                  <a:headEnd/>
                  <a:tailEnd/>
                </a:ln>
                <a:pattFill prst="lgConfetti">
                  <a:fgClr>
                    <a:srgbClr val="FFFF00"/>
                  </a:fgClr>
                  <a:bgClr>
                    <a:srgbClr val="007635"/>
                  </a:bgClr>
                </a:pattFill>
                <a:effectLst>
                  <a:prstShdw prst="shdw13" dist="144802" dir="18472499">
                    <a:srgbClr val="92D050">
                      <a:alpha val="50000"/>
                    </a:srgbClr>
                  </a:prstShdw>
                </a:effectLst>
                <a:latin typeface="Arial Black"/>
              </a:rPr>
              <a:t>РОЛЬ  ОВОЩЕЙ  В  ПИТАНИИ</a:t>
            </a:r>
            <a:endParaRPr lang="ru-RU" sz="3600" b="1" kern="10" spc="0" dirty="0">
              <a:ln w="19050">
                <a:solidFill>
                  <a:srgbClr val="007635"/>
                </a:solidFill>
                <a:round/>
                <a:headEnd/>
                <a:tailEnd/>
              </a:ln>
              <a:pattFill prst="lgConfetti">
                <a:fgClr>
                  <a:srgbClr val="FFFF00"/>
                </a:fgClr>
                <a:bgClr>
                  <a:srgbClr val="007635"/>
                </a:bgClr>
              </a:pattFill>
              <a:effectLst>
                <a:prstShdw prst="shdw13" dist="144802" dir="18472499">
                  <a:srgbClr val="92D05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123728" y="5445224"/>
            <a:ext cx="502920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Урок кулинарии в 5 классе</a:t>
            </a:r>
          </a:p>
          <a:p>
            <a:pPr algn="ctr" rtl="0"/>
            <a:endParaRPr lang="ru-RU" sz="3600" kern="10" spc="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Учитель технологии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МБОУ 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</a:t>
            </a:r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Нижнесортымская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СОШ«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Любимова Т.Г.</a:t>
            </a:r>
            <a:endParaRPr lang="ru-RU" sz="3600" kern="10" spc="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20" name="Picture 8" descr="C:\Documents and Settings\Татьяна\Мои документы\Мои рисунки\ОВОЩИ\c40d018366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5521796" cy="41229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320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1" name="WordArt 1"/>
          <p:cNvSpPr>
            <a:spLocks noChangeArrowheads="1" noChangeShapeType="1" noTextEdit="1"/>
          </p:cNvSpPr>
          <p:nvPr/>
        </p:nvSpPr>
        <p:spPr bwMode="auto">
          <a:xfrm rot="5400000">
            <a:off x="-2232757" y="2960949"/>
            <a:ext cx="5832650" cy="72008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ЛУКОВИЧНЫЕ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876925" y="1554163"/>
            <a:ext cx="3267075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ЛУК РЕПЧАТЫЙ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ЧЕСНОК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ЛУК-ПОРЕЙ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ЛУК-БАТУН</a:t>
            </a:r>
            <a:endParaRPr lang="ru-RU" b="1" dirty="0"/>
          </a:p>
        </p:txBody>
      </p:sp>
      <p:pic>
        <p:nvPicPr>
          <p:cNvPr id="46083" name="Picture 3" descr="C:\Documents and Settings\Татьяна\Мои документы\Мои рисунки\ОВОЩИ\Луковичные\O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48680"/>
            <a:ext cx="2081264" cy="2016224"/>
          </a:xfrm>
          <a:prstGeom prst="rect">
            <a:avLst/>
          </a:prstGeom>
          <a:noFill/>
        </p:spPr>
      </p:pic>
      <p:pic>
        <p:nvPicPr>
          <p:cNvPr id="46084" name="Picture 4" descr="C:\Documents and Settings\Татьяна\Мои документы\Мои рисунки\ОВОЩИ\Луковичные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16832"/>
            <a:ext cx="1678291" cy="1800200"/>
          </a:xfrm>
          <a:prstGeom prst="rect">
            <a:avLst/>
          </a:prstGeom>
          <a:noFill/>
        </p:spPr>
      </p:pic>
      <p:pic>
        <p:nvPicPr>
          <p:cNvPr id="46085" name="Picture 5" descr="C:\Documents and Settings\Татьяна\Мои документы\Мои рисунки\ОВОЩИ\Луковичные\0025-025-Luk-porej.jpg"/>
          <p:cNvPicPr>
            <a:picLocks noChangeAspect="1" noChangeArrowheads="1"/>
          </p:cNvPicPr>
          <p:nvPr/>
        </p:nvPicPr>
        <p:blipFill>
          <a:blip r:embed="rId5" cstate="print"/>
          <a:srcRect l="14301" t="12201" r="19550" b="36000"/>
          <a:stretch>
            <a:fillRect/>
          </a:stretch>
        </p:blipFill>
        <p:spPr bwMode="auto">
          <a:xfrm>
            <a:off x="1331640" y="3933056"/>
            <a:ext cx="2880320" cy="16916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29" name="WordArt 1"/>
          <p:cNvSpPr>
            <a:spLocks noChangeArrowheads="1" noChangeShapeType="1" noTextEdit="1"/>
          </p:cNvSpPr>
          <p:nvPr/>
        </p:nvSpPr>
        <p:spPr bwMode="auto">
          <a:xfrm rot="5400000">
            <a:off x="-2232757" y="2888941"/>
            <a:ext cx="5832650" cy="72008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ПРЯНОСТИ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516563" y="1554163"/>
            <a:ext cx="3627437" cy="4525962"/>
          </a:xfrm>
        </p:spPr>
        <p:txBody>
          <a:bodyPr/>
          <a:lstStyle/>
          <a:p>
            <a:r>
              <a:rPr lang="ru-RU" b="1" dirty="0" smtClean="0"/>
              <a:t>АНИС</a:t>
            </a:r>
          </a:p>
          <a:p>
            <a:r>
              <a:rPr lang="ru-RU" b="1" dirty="0" smtClean="0"/>
              <a:t>КОРИАНДР</a:t>
            </a:r>
          </a:p>
          <a:p>
            <a:r>
              <a:rPr lang="ru-RU" b="1" dirty="0" smtClean="0"/>
              <a:t>ТМИН</a:t>
            </a:r>
          </a:p>
          <a:p>
            <a:r>
              <a:rPr lang="ru-RU" b="1" dirty="0" smtClean="0"/>
              <a:t>МЯТА ПЕРЕЧНАЯ</a:t>
            </a:r>
          </a:p>
          <a:p>
            <a:r>
              <a:rPr lang="ru-RU" b="1" dirty="0" smtClean="0"/>
              <a:t>МАЙОРАН</a:t>
            </a:r>
          </a:p>
          <a:p>
            <a:r>
              <a:rPr lang="ru-RU" b="1" dirty="0" smtClean="0"/>
              <a:t>ЭСТРАГОН</a:t>
            </a:r>
            <a:endParaRPr lang="ru-RU" b="1" dirty="0"/>
          </a:p>
        </p:txBody>
      </p:sp>
      <p:pic>
        <p:nvPicPr>
          <p:cNvPr id="48131" name="Picture 3" descr="C:\Documents and Settings\Татьяна\Мои документы\Мои рисунки\ОВОЩИ\Пряности\0006-006-Petrushka.jpg"/>
          <p:cNvPicPr>
            <a:picLocks noChangeAspect="1" noChangeArrowheads="1"/>
          </p:cNvPicPr>
          <p:nvPr/>
        </p:nvPicPr>
        <p:blipFill>
          <a:blip r:embed="rId3" cstate="print"/>
          <a:srcRect l="3150" t="15400" r="15350" b="23400"/>
          <a:stretch>
            <a:fillRect/>
          </a:stretch>
        </p:blipFill>
        <p:spPr bwMode="auto">
          <a:xfrm rot="5400000">
            <a:off x="715818" y="732455"/>
            <a:ext cx="2160241" cy="1216630"/>
          </a:xfrm>
          <a:prstGeom prst="rect">
            <a:avLst/>
          </a:prstGeom>
          <a:noFill/>
        </p:spPr>
      </p:pic>
      <p:pic>
        <p:nvPicPr>
          <p:cNvPr id="48132" name="Picture 4" descr="C:\Documents and Settings\Татьяна\Мои документы\Мои рисунки\ОВОЩИ\Пряности\0010-010-Koriandr.jpg"/>
          <p:cNvPicPr>
            <a:picLocks noChangeAspect="1" noChangeArrowheads="1"/>
          </p:cNvPicPr>
          <p:nvPr/>
        </p:nvPicPr>
        <p:blipFill>
          <a:blip r:embed="rId4" cstate="print"/>
          <a:srcRect b="15000"/>
          <a:stretch>
            <a:fillRect/>
          </a:stretch>
        </p:blipFill>
        <p:spPr bwMode="auto">
          <a:xfrm>
            <a:off x="2411760" y="1124744"/>
            <a:ext cx="2808312" cy="1790289"/>
          </a:xfrm>
          <a:prstGeom prst="rect">
            <a:avLst/>
          </a:prstGeom>
          <a:noFill/>
        </p:spPr>
      </p:pic>
      <p:pic>
        <p:nvPicPr>
          <p:cNvPr id="48133" name="Picture 5" descr="C:\Documents and Settings\Татьяна\Мои документы\Мои рисунки\ОВОЩИ\Пряности\эстрагон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924944"/>
            <a:ext cx="1279034" cy="1728192"/>
          </a:xfrm>
          <a:prstGeom prst="rect">
            <a:avLst/>
          </a:prstGeom>
          <a:noFill/>
        </p:spPr>
      </p:pic>
      <p:pic>
        <p:nvPicPr>
          <p:cNvPr id="48134" name="Picture 6" descr="C:\Documents and Settings\Татьяна\Мои документы\Мои рисунки\ОВОЩИ\Пряности\майоран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15313">
            <a:off x="4262643" y="3036509"/>
            <a:ext cx="1288280" cy="2044890"/>
          </a:xfrm>
          <a:prstGeom prst="rect">
            <a:avLst/>
          </a:prstGeom>
          <a:noFill/>
        </p:spPr>
      </p:pic>
      <p:pic>
        <p:nvPicPr>
          <p:cNvPr id="48135" name="Picture 7" descr="C:\Documents and Settings\Татьяна\Мои документы\Мои рисунки\ОВОЩИ\Пряности\анис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77488">
            <a:off x="2847415" y="4169736"/>
            <a:ext cx="1452177" cy="21919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орт 1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Татьяна\Мои документы\Мои рисунки\2c8c34b4b8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41" y="-9494"/>
            <a:ext cx="8772847" cy="6867494"/>
          </a:xfrm>
          <a:prstGeom prst="rect">
            <a:avLst/>
          </a:prstGeom>
          <a:noFill/>
        </p:spPr>
      </p:pic>
      <p:pic>
        <p:nvPicPr>
          <p:cNvPr id="1027" name="Picture 3" descr="C:\Documents and Settings\Татьяна\Мои документы\Мои рисунки\097716cbbf25.jpg"/>
          <p:cNvPicPr>
            <a:picLocks noChangeAspect="1" noChangeArrowheads="1"/>
          </p:cNvPicPr>
          <p:nvPr/>
        </p:nvPicPr>
        <p:blipFill>
          <a:blip r:embed="rId6" cstate="print"/>
          <a:srcRect b="10311"/>
          <a:stretch>
            <a:fillRect/>
          </a:stretch>
        </p:blipFill>
        <p:spPr bwMode="auto">
          <a:xfrm>
            <a:off x="971600" y="0"/>
            <a:ext cx="6838950" cy="6834336"/>
          </a:xfrm>
          <a:prstGeom prst="rect">
            <a:avLst/>
          </a:prstGeom>
          <a:noFill/>
        </p:spPr>
      </p:pic>
      <p:pic>
        <p:nvPicPr>
          <p:cNvPr id="1028" name="Picture 4" descr="C:\Documents and Settings\Татьяна\Мои документы\Мои рисунки\353701_96845.jpg"/>
          <p:cNvPicPr>
            <a:picLocks noChangeAspect="1" noChangeArrowheads="1"/>
          </p:cNvPicPr>
          <p:nvPr/>
        </p:nvPicPr>
        <p:blipFill>
          <a:blip r:embed="rId7" cstate="print"/>
          <a:srcRect l="3125" r="3125" b="7672"/>
          <a:stretch>
            <a:fillRect/>
          </a:stretch>
        </p:blipFill>
        <p:spPr bwMode="auto">
          <a:xfrm>
            <a:off x="0" y="0"/>
            <a:ext cx="9144000" cy="6753944"/>
          </a:xfrm>
          <a:prstGeom prst="rect">
            <a:avLst/>
          </a:prstGeom>
          <a:noFill/>
        </p:spPr>
      </p:pic>
      <p:pic>
        <p:nvPicPr>
          <p:cNvPr id="1029" name="Picture 5" descr="C:\Documents and Settings\Татьяна\Мои документы\Мои рисунки\katalog_bird_2006.jpg"/>
          <p:cNvPicPr>
            <a:picLocks noChangeAspect="1" noChangeArrowheads="1"/>
          </p:cNvPicPr>
          <p:nvPr/>
        </p:nvPicPr>
        <p:blipFill>
          <a:blip r:embed="rId8" cstate="print"/>
          <a:srcRect r="18248"/>
          <a:stretch>
            <a:fillRect/>
          </a:stretch>
        </p:blipFill>
        <p:spPr bwMode="auto">
          <a:xfrm>
            <a:off x="339545" y="0"/>
            <a:ext cx="8220707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Татьяна\Мои документы\Мои рисунки\roza-redka-00.jpg"/>
          <p:cNvPicPr>
            <a:picLocks noChangeAspect="1" noChangeArrowheads="1"/>
          </p:cNvPicPr>
          <p:nvPr/>
        </p:nvPicPr>
        <p:blipFill>
          <a:blip r:embed="rId9" cstate="print"/>
          <a:srcRect l="16234"/>
          <a:stretch>
            <a:fillRect/>
          </a:stretch>
        </p:blipFill>
        <p:spPr bwMode="auto">
          <a:xfrm>
            <a:off x="0" y="0"/>
            <a:ext cx="9181914" cy="6858000"/>
          </a:xfrm>
          <a:prstGeom prst="rect">
            <a:avLst/>
          </a:prstGeom>
          <a:noFill/>
        </p:spPr>
      </p:pic>
      <p:pic>
        <p:nvPicPr>
          <p:cNvPr id="1031" name="Picture 7" descr="C:\Documents and Settings\Татьяна\Мои документы\Мои рисунки\1265886426_girl_carrot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7167" y="0"/>
            <a:ext cx="53896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3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3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481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 rot="5400000">
            <a:off x="-2434109" y="3234309"/>
            <a:ext cx="6192690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ГРУППЫ ОВОЩЕЙ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5876925" y="1554163"/>
            <a:ext cx="3267075" cy="45259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корнеплоды</a:t>
            </a:r>
          </a:p>
          <a:p>
            <a:r>
              <a:rPr lang="ru-RU" b="1" dirty="0" smtClean="0"/>
              <a:t>клубнеплоды</a:t>
            </a:r>
          </a:p>
          <a:p>
            <a:r>
              <a:rPr lang="ru-RU" b="1" dirty="0" smtClean="0"/>
              <a:t>капуста</a:t>
            </a:r>
          </a:p>
          <a:p>
            <a:r>
              <a:rPr lang="ru-RU" b="1" dirty="0" smtClean="0"/>
              <a:t>тыквенные</a:t>
            </a:r>
          </a:p>
          <a:p>
            <a:r>
              <a:rPr lang="ru-RU" b="1" dirty="0" smtClean="0"/>
              <a:t>бобовые</a:t>
            </a:r>
          </a:p>
          <a:p>
            <a:r>
              <a:rPr lang="ru-RU" b="1" dirty="0" smtClean="0"/>
              <a:t>паслёновые</a:t>
            </a:r>
          </a:p>
          <a:p>
            <a:r>
              <a:rPr lang="ru-RU" b="1" dirty="0" smtClean="0"/>
              <a:t>листовые</a:t>
            </a:r>
          </a:p>
          <a:p>
            <a:r>
              <a:rPr lang="ru-RU" b="1" dirty="0" smtClean="0"/>
              <a:t>луковичные</a:t>
            </a:r>
          </a:p>
          <a:p>
            <a:r>
              <a:rPr lang="ru-RU" b="1" dirty="0" smtClean="0"/>
              <a:t>пряности</a:t>
            </a:r>
            <a:endParaRPr lang="ru-RU" b="1" dirty="0"/>
          </a:p>
        </p:txBody>
      </p:sp>
      <p:pic>
        <p:nvPicPr>
          <p:cNvPr id="38921" name="Picture 9" descr="C:\Documents and Settings\Татьяна\Мои документы\Мои рисунки\ОВОЩИ\3. овощ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4278502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3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37" name="WordArt 1"/>
          <p:cNvSpPr>
            <a:spLocks noChangeArrowheads="1" noChangeShapeType="1" noTextEdit="1"/>
          </p:cNvSpPr>
          <p:nvPr/>
        </p:nvSpPr>
        <p:spPr bwMode="auto">
          <a:xfrm rot="5400000">
            <a:off x="-2506117" y="3234309"/>
            <a:ext cx="6336706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КОРНЕПЛОДЫ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340768"/>
            <a:ext cx="2141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31" name="Содержимое 30"/>
          <p:cNvSpPr>
            <a:spLocks noGrp="1"/>
          </p:cNvSpPr>
          <p:nvPr>
            <p:ph idx="4294967295"/>
          </p:nvPr>
        </p:nvSpPr>
        <p:spPr>
          <a:xfrm>
            <a:off x="4644008" y="1556792"/>
            <a:ext cx="8686800" cy="45259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БРЮКВА</a:t>
            </a:r>
          </a:p>
          <a:p>
            <a:r>
              <a:rPr lang="ru-RU" b="1" dirty="0" smtClean="0"/>
              <a:t>СВЕКЛА</a:t>
            </a:r>
          </a:p>
          <a:p>
            <a:r>
              <a:rPr lang="ru-RU" b="1" dirty="0" smtClean="0"/>
              <a:t>МОРКОВЬ</a:t>
            </a:r>
          </a:p>
          <a:p>
            <a:r>
              <a:rPr lang="ru-RU" b="1" dirty="0" smtClean="0"/>
              <a:t>РЕДИС</a:t>
            </a:r>
          </a:p>
          <a:p>
            <a:r>
              <a:rPr lang="ru-RU" b="1" dirty="0" smtClean="0"/>
              <a:t>РЕПА</a:t>
            </a:r>
          </a:p>
          <a:p>
            <a:r>
              <a:rPr lang="ru-RU" b="1" dirty="0" smtClean="0"/>
              <a:t>РЕДЬКА</a:t>
            </a:r>
          </a:p>
          <a:p>
            <a:r>
              <a:rPr lang="ru-RU" b="1" dirty="0" smtClean="0"/>
              <a:t>ПЕТРУШКА КОРНЕВАЯ</a:t>
            </a:r>
          </a:p>
          <a:p>
            <a:r>
              <a:rPr lang="ru-RU" b="1" dirty="0" smtClean="0"/>
              <a:t>СЕЛЬДЕРЕЙ КОРНЕВОЙ</a:t>
            </a:r>
          </a:p>
          <a:p>
            <a:r>
              <a:rPr lang="ru-RU" b="1" dirty="0" smtClean="0"/>
              <a:t>ПАСТЕРНАК</a:t>
            </a:r>
            <a:endParaRPr lang="ru-RU" b="1" dirty="0"/>
          </a:p>
        </p:txBody>
      </p:sp>
      <p:pic>
        <p:nvPicPr>
          <p:cNvPr id="39941" name="Picture 5" descr="C:\Documents and Settings\Татьяна\Мои документы\Мои рисунки\ОВОЩИ\Корнеплоды\морков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65104"/>
            <a:ext cx="1740029" cy="1296144"/>
          </a:xfrm>
          <a:prstGeom prst="rect">
            <a:avLst/>
          </a:prstGeom>
          <a:noFill/>
        </p:spPr>
      </p:pic>
      <p:pic>
        <p:nvPicPr>
          <p:cNvPr id="39942" name="Picture 6" descr="C:\Documents and Settings\Татьяна\Мои документы\Мои рисунки\ОВОЩИ\Корнеплоды\2. свек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19760" y="4933144"/>
            <a:ext cx="2275512" cy="1196919"/>
          </a:xfrm>
          <a:prstGeom prst="rect">
            <a:avLst/>
          </a:prstGeom>
          <a:noFill/>
        </p:spPr>
      </p:pic>
      <p:pic>
        <p:nvPicPr>
          <p:cNvPr id="39943" name="Picture 7" descr="C:\Documents and Settings\Татьяна\Мои документы\Мои рисунки\ОВОЩИ\Корнеплоды\0014-014-Repa.jpg"/>
          <p:cNvPicPr>
            <a:picLocks noChangeAspect="1" noChangeArrowheads="1"/>
          </p:cNvPicPr>
          <p:nvPr/>
        </p:nvPicPr>
        <p:blipFill>
          <a:blip r:embed="rId5" cstate="print"/>
          <a:srcRect t="18116" b="34118"/>
          <a:stretch>
            <a:fillRect/>
          </a:stretch>
        </p:blipFill>
        <p:spPr bwMode="auto">
          <a:xfrm>
            <a:off x="1465550" y="2852936"/>
            <a:ext cx="2148233" cy="1368152"/>
          </a:xfrm>
          <a:prstGeom prst="rect">
            <a:avLst/>
          </a:prstGeom>
          <a:noFill/>
        </p:spPr>
      </p:pic>
      <p:pic>
        <p:nvPicPr>
          <p:cNvPr id="39944" name="Picture 8" descr="C:\Documents and Settings\Татьяна\Мои документы\Мои рисунки\ОВОЩИ\Корнеплоды\0018-018-Pasternak.jpg"/>
          <p:cNvPicPr>
            <a:picLocks noChangeAspect="1" noChangeArrowheads="1"/>
          </p:cNvPicPr>
          <p:nvPr/>
        </p:nvPicPr>
        <p:blipFill>
          <a:blip r:embed="rId6" cstate="print"/>
          <a:srcRect l="5901" t="26200" r="6951" b="26200"/>
          <a:stretch>
            <a:fillRect/>
          </a:stretch>
        </p:blipFill>
        <p:spPr bwMode="auto">
          <a:xfrm>
            <a:off x="1187624" y="1844824"/>
            <a:ext cx="2109411" cy="864096"/>
          </a:xfrm>
          <a:prstGeom prst="rect">
            <a:avLst/>
          </a:prstGeom>
          <a:noFill/>
        </p:spPr>
      </p:pic>
      <p:pic>
        <p:nvPicPr>
          <p:cNvPr id="39945" name="Picture 9" descr="C:\Documents and Settings\Татьяна\Мои документы\Мои рисунки\ОВОЩИ\Корнеплоды\0015-015-Redis.jpg"/>
          <p:cNvPicPr>
            <a:picLocks noChangeAspect="1" noChangeArrowheads="1"/>
          </p:cNvPicPr>
          <p:nvPr/>
        </p:nvPicPr>
        <p:blipFill>
          <a:blip r:embed="rId7" cstate="print"/>
          <a:srcRect l="20601" t="4851" r="20600" b="27950"/>
          <a:stretch>
            <a:fillRect/>
          </a:stretch>
        </p:blipFill>
        <p:spPr bwMode="auto">
          <a:xfrm>
            <a:off x="3491880" y="1052736"/>
            <a:ext cx="1176882" cy="1793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1" name="WordArt 1"/>
          <p:cNvSpPr>
            <a:spLocks noChangeArrowheads="1" noChangeShapeType="1" noTextEdit="1"/>
          </p:cNvSpPr>
          <p:nvPr/>
        </p:nvSpPr>
        <p:spPr bwMode="auto">
          <a:xfrm rot="5400000">
            <a:off x="-2556793" y="3140969"/>
            <a:ext cx="6408714" cy="6480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КЛУБНЕПЛОДЫ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5148064" y="2060848"/>
            <a:ext cx="4779516" cy="237648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 smtClean="0"/>
              <a:t>КАРТОФЕЛЬ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/>
              <a:t>БАТАТ</a:t>
            </a:r>
          </a:p>
          <a:p>
            <a:pPr>
              <a:lnSpc>
                <a:spcPct val="220000"/>
              </a:lnSpc>
            </a:pPr>
            <a:r>
              <a:rPr lang="ru-RU" sz="2800" b="1" dirty="0" smtClean="0"/>
              <a:t>ЗЕМЛЯНОЙ МИНДАЛЬ</a:t>
            </a:r>
            <a:endParaRPr lang="ru-RU" sz="2800" b="1" dirty="0"/>
          </a:p>
        </p:txBody>
      </p:sp>
      <p:pic>
        <p:nvPicPr>
          <p:cNvPr id="40963" name="Picture 3" descr="C:\Documents and Settings\Татьяна\Мои документы\Мои рисунки\ОВОЩИ\Клубнеплобы\potato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2900040" cy="2399783"/>
          </a:xfrm>
          <a:prstGeom prst="rect">
            <a:avLst/>
          </a:prstGeom>
          <a:noFill/>
        </p:spPr>
      </p:pic>
      <p:pic>
        <p:nvPicPr>
          <p:cNvPr id="40964" name="Picture 4" descr="C:\Documents and Settings\Татьяна\Мои документы\Мои рисунки\ОВОЩИ\Клубнеплобы\1. бат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564904"/>
            <a:ext cx="2832315" cy="2016224"/>
          </a:xfrm>
          <a:prstGeom prst="rect">
            <a:avLst/>
          </a:prstGeom>
          <a:noFill/>
        </p:spPr>
      </p:pic>
      <p:pic>
        <p:nvPicPr>
          <p:cNvPr id="40966" name="Picture 6" descr="C:\Documents and Settings\Татьяна\Мои документы\Мои рисунки\ОВОЩИ\Клубнеплобы\земляной миндаль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581128"/>
            <a:ext cx="2808312" cy="19503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5" name="WordArt 1"/>
          <p:cNvSpPr>
            <a:spLocks noChangeArrowheads="1" noChangeShapeType="1" noTextEdit="1"/>
          </p:cNvSpPr>
          <p:nvPr/>
        </p:nvSpPr>
        <p:spPr bwMode="auto">
          <a:xfrm rot="5400000">
            <a:off x="-2160749" y="2888941"/>
            <a:ext cx="5472610" cy="6480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КАПУСТА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4048" y="1484784"/>
            <a:ext cx="8686800" cy="4525962"/>
          </a:xfrm>
        </p:spPr>
        <p:txBody>
          <a:bodyPr/>
          <a:lstStyle/>
          <a:p>
            <a:r>
              <a:rPr lang="ru-RU" b="1" dirty="0" smtClean="0"/>
              <a:t>БЕЛОКОЧАННАЯ</a:t>
            </a:r>
          </a:p>
          <a:p>
            <a:r>
              <a:rPr lang="ru-RU" b="1" dirty="0" smtClean="0"/>
              <a:t>КРАСНОКОЧАННАЯ</a:t>
            </a:r>
          </a:p>
          <a:p>
            <a:r>
              <a:rPr lang="ru-RU" b="1" dirty="0" smtClean="0"/>
              <a:t>БРЮССЕЛЬСКАЯ</a:t>
            </a:r>
          </a:p>
          <a:p>
            <a:r>
              <a:rPr lang="ru-RU" b="1" dirty="0" smtClean="0"/>
              <a:t>КОЛЬРАБИ</a:t>
            </a:r>
          </a:p>
          <a:p>
            <a:r>
              <a:rPr lang="ru-RU" b="1" dirty="0" smtClean="0"/>
              <a:t>САВОЙСКАЯ</a:t>
            </a:r>
            <a:endParaRPr lang="ru-RU" b="1" dirty="0"/>
          </a:p>
        </p:txBody>
      </p:sp>
      <p:pic>
        <p:nvPicPr>
          <p:cNvPr id="41988" name="Picture 4" descr="C:\Documents and Settings\Татьяна\Мои документы\Мои рисунки\ОВОЩИ\Капуста\kapus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24856" y="1501120"/>
            <a:ext cx="6223128" cy="4030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09" name="WordArt 1"/>
          <p:cNvSpPr>
            <a:spLocks noChangeArrowheads="1" noChangeShapeType="1" noTextEdit="1"/>
          </p:cNvSpPr>
          <p:nvPr/>
        </p:nvSpPr>
        <p:spPr bwMode="auto">
          <a:xfrm rot="5400000">
            <a:off x="-2412777" y="3140969"/>
            <a:ext cx="5976666" cy="6480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ТЫКВЕННЫЕ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975350" y="1557338"/>
            <a:ext cx="3168650" cy="4525962"/>
          </a:xfrm>
        </p:spPr>
        <p:txBody>
          <a:bodyPr/>
          <a:lstStyle/>
          <a:p>
            <a:r>
              <a:rPr lang="ru-RU" b="1" dirty="0" smtClean="0"/>
              <a:t>ОГУРЦЫ</a:t>
            </a:r>
          </a:p>
          <a:p>
            <a:r>
              <a:rPr lang="ru-RU" b="1" dirty="0" smtClean="0"/>
              <a:t>ТЫКВА</a:t>
            </a:r>
          </a:p>
          <a:p>
            <a:r>
              <a:rPr lang="ru-RU" b="1" dirty="0" smtClean="0"/>
              <a:t>КАБАЧКИ</a:t>
            </a:r>
          </a:p>
          <a:p>
            <a:r>
              <a:rPr lang="ru-RU" b="1" dirty="0" smtClean="0"/>
              <a:t>ПАТИССОНЫ</a:t>
            </a:r>
            <a:endParaRPr lang="ru-RU" b="1" dirty="0"/>
          </a:p>
        </p:txBody>
      </p:sp>
      <p:pic>
        <p:nvPicPr>
          <p:cNvPr id="43011" name="Picture 3" descr="C:\Documents and Settings\Татьяна\Мои документы\Мои рисунки\ОВОЩИ\Тыквенные\3. огур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2016224" cy="1987997"/>
          </a:xfrm>
          <a:prstGeom prst="rect">
            <a:avLst/>
          </a:prstGeom>
          <a:noFill/>
        </p:spPr>
      </p:pic>
      <p:pic>
        <p:nvPicPr>
          <p:cNvPr id="43012" name="Picture 4" descr="C:\Documents and Settings\Татьяна\Мои документы\Мои рисунки\ОВОЩИ\Тыквенные\2. тык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88840"/>
            <a:ext cx="2669192" cy="2797896"/>
          </a:xfrm>
          <a:prstGeom prst="rect">
            <a:avLst/>
          </a:prstGeom>
          <a:noFill/>
        </p:spPr>
      </p:pic>
      <p:pic>
        <p:nvPicPr>
          <p:cNvPr id="43013" name="Picture 5" descr="C:\Documents and Settings\Татьяна\Мои документы\Мои рисунки\ОВОЩИ\Тыквенные\24.jpg"/>
          <p:cNvPicPr>
            <a:picLocks noChangeAspect="1" noChangeArrowheads="1"/>
          </p:cNvPicPr>
          <p:nvPr/>
        </p:nvPicPr>
        <p:blipFill>
          <a:blip r:embed="rId5" cstate="print"/>
          <a:srcRect l="6153" t="9632" r="7665" b="5962"/>
          <a:stretch>
            <a:fillRect/>
          </a:stretch>
        </p:blipFill>
        <p:spPr bwMode="auto">
          <a:xfrm>
            <a:off x="3347864" y="4509120"/>
            <a:ext cx="2498365" cy="2016224"/>
          </a:xfrm>
          <a:prstGeom prst="rect">
            <a:avLst/>
          </a:prstGeom>
          <a:noFill/>
        </p:spPr>
      </p:pic>
      <p:pic>
        <p:nvPicPr>
          <p:cNvPr id="43014" name="Picture 6" descr="C:\Documents and Settings\Татьяна\Мои документы\Мои рисунки\ОВОЩИ\Тыквенные\патиссон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933056"/>
            <a:ext cx="2416860" cy="19259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3" name="WordArt 1"/>
          <p:cNvSpPr>
            <a:spLocks noChangeArrowheads="1" noChangeShapeType="1" noTextEdit="1"/>
          </p:cNvSpPr>
          <p:nvPr/>
        </p:nvSpPr>
        <p:spPr bwMode="auto">
          <a:xfrm rot="5400000">
            <a:off x="-1800708" y="2960948"/>
            <a:ext cx="5040560" cy="6480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БОБОВЫЕ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5445125" y="1554163"/>
            <a:ext cx="3698875" cy="4525962"/>
          </a:xfrm>
        </p:spPr>
        <p:txBody>
          <a:bodyPr/>
          <a:lstStyle/>
          <a:p>
            <a:r>
              <a:rPr lang="ru-RU" b="1" dirty="0" smtClean="0"/>
              <a:t>ГОРОХ</a:t>
            </a:r>
          </a:p>
          <a:p>
            <a:r>
              <a:rPr lang="ru-RU" b="1" dirty="0" smtClean="0"/>
              <a:t>ФАСОЛЬ</a:t>
            </a:r>
          </a:p>
          <a:p>
            <a:r>
              <a:rPr lang="ru-RU" b="1" dirty="0" smtClean="0"/>
              <a:t>БОБЫ</a:t>
            </a:r>
          </a:p>
          <a:p>
            <a:r>
              <a:rPr lang="ru-RU" b="1" dirty="0" smtClean="0"/>
              <a:t>СОЯ</a:t>
            </a:r>
          </a:p>
          <a:p>
            <a:r>
              <a:rPr lang="ru-RU" b="1" dirty="0" smtClean="0"/>
              <a:t>ЗЕМЛЯНОЙ ОРЕХ</a:t>
            </a:r>
            <a:endParaRPr lang="ru-RU" b="1" dirty="0"/>
          </a:p>
        </p:txBody>
      </p:sp>
      <p:pic>
        <p:nvPicPr>
          <p:cNvPr id="44035" name="Picture 3" descr="C:\Documents and Settings\Татьяна\Мои документы\Мои рисунки\ОВОЩИ\Бобовые\0009-014-Gorokh-green-pe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19872" y="188640"/>
            <a:ext cx="2016224" cy="2016224"/>
          </a:xfrm>
          <a:prstGeom prst="rect">
            <a:avLst/>
          </a:prstGeom>
          <a:noFill/>
        </p:spPr>
      </p:pic>
      <p:pic>
        <p:nvPicPr>
          <p:cNvPr id="44036" name="Picture 4" descr="C:\Documents and Settings\Татьяна\Мои документы\Мои рисунки\ОВОЩИ\Бобовые\0023-023-Fasol.jpg"/>
          <p:cNvPicPr>
            <a:picLocks noChangeAspect="1" noChangeArrowheads="1"/>
          </p:cNvPicPr>
          <p:nvPr/>
        </p:nvPicPr>
        <p:blipFill>
          <a:blip r:embed="rId4" cstate="print"/>
          <a:srcRect l="52100"/>
          <a:stretch>
            <a:fillRect/>
          </a:stretch>
        </p:blipFill>
        <p:spPr bwMode="auto">
          <a:xfrm>
            <a:off x="1187624" y="1556792"/>
            <a:ext cx="2276872" cy="3565037"/>
          </a:xfrm>
          <a:prstGeom prst="rect">
            <a:avLst/>
          </a:prstGeom>
          <a:noFill/>
        </p:spPr>
      </p:pic>
      <p:pic>
        <p:nvPicPr>
          <p:cNvPr id="44037" name="Picture 5" descr="C:\Documents and Settings\Татьяна\Мои документы\Мои рисунки\ОВОЩИ\Бобовые\iron-source-edamame-soybeans-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25145"/>
            <a:ext cx="2304256" cy="1803330"/>
          </a:xfrm>
          <a:prstGeom prst="rect">
            <a:avLst/>
          </a:prstGeom>
          <a:noFill/>
        </p:spPr>
      </p:pic>
      <p:pic>
        <p:nvPicPr>
          <p:cNvPr id="44038" name="Picture 6" descr="C:\Documents and Settings\Татьяна\Мои документы\Мои рисунки\ОВОЩИ\Бобовые\земляной орех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653136"/>
            <a:ext cx="1835696" cy="1835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57" name="WordArt 1"/>
          <p:cNvSpPr>
            <a:spLocks noChangeArrowheads="1" noChangeShapeType="1" noTextEdit="1"/>
          </p:cNvSpPr>
          <p:nvPr/>
        </p:nvSpPr>
        <p:spPr bwMode="auto">
          <a:xfrm rot="5400000">
            <a:off x="-2448781" y="3104965"/>
            <a:ext cx="6192690" cy="6480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ПАСЛЁНОВЫЕ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516563" y="1554163"/>
            <a:ext cx="3627437" cy="4525962"/>
          </a:xfrm>
        </p:spPr>
        <p:txBody>
          <a:bodyPr/>
          <a:lstStyle/>
          <a:p>
            <a:r>
              <a:rPr lang="ru-RU" b="1" dirty="0" smtClean="0"/>
              <a:t>ТОМАТЫ</a:t>
            </a:r>
          </a:p>
          <a:p>
            <a:pPr>
              <a:lnSpc>
                <a:spcPct val="200000"/>
              </a:lnSpc>
            </a:pPr>
            <a:r>
              <a:rPr lang="ru-RU" b="1" dirty="0" smtClean="0"/>
              <a:t>БАКЛАЖАНЫ</a:t>
            </a:r>
          </a:p>
          <a:p>
            <a:pPr>
              <a:lnSpc>
                <a:spcPct val="200000"/>
              </a:lnSpc>
            </a:pPr>
            <a:r>
              <a:rPr lang="ru-RU" b="1" dirty="0" smtClean="0"/>
              <a:t>ПЕРЕЦ СЛАДКИЙ</a:t>
            </a:r>
            <a:endParaRPr lang="ru-RU" b="1" dirty="0"/>
          </a:p>
        </p:txBody>
      </p:sp>
      <p:pic>
        <p:nvPicPr>
          <p:cNvPr id="45059" name="Picture 3" descr="C:\Documents and Settings\Татьяна\Мои документы\Мои рисунки\ОВОЩИ\Пасленовые\тома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1944216" cy="2019327"/>
          </a:xfrm>
          <a:prstGeom prst="rect">
            <a:avLst/>
          </a:prstGeom>
          <a:noFill/>
        </p:spPr>
      </p:pic>
      <p:pic>
        <p:nvPicPr>
          <p:cNvPr id="45060" name="Picture 4" descr="C:\Documents and Settings\Татьяна\Мои документы\Мои рисунки\ОВОЩИ\Пасленовые\баклажан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2232248" cy="2232248"/>
          </a:xfrm>
          <a:prstGeom prst="rect">
            <a:avLst/>
          </a:prstGeom>
          <a:noFill/>
        </p:spPr>
      </p:pic>
      <p:pic>
        <p:nvPicPr>
          <p:cNvPr id="45061" name="Picture 5" descr="C:\Documents and Settings\Татьяна\Мои документы\Мои рисунки\ОВОЩИ\Пасленовые\перец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3312368" cy="22507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5" name="WordArt 1"/>
          <p:cNvSpPr>
            <a:spLocks noChangeArrowheads="1" noChangeShapeType="1" noTextEdit="1"/>
          </p:cNvSpPr>
          <p:nvPr/>
        </p:nvSpPr>
        <p:spPr bwMode="auto">
          <a:xfrm rot="5400000">
            <a:off x="-2088741" y="2888941"/>
            <a:ext cx="5688634" cy="72008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ЛИСТОВЫЕ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481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6019800" y="1554163"/>
            <a:ext cx="3124200" cy="45259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b="1" dirty="0" smtClean="0"/>
              <a:t>САЛАТ</a:t>
            </a:r>
          </a:p>
          <a:p>
            <a:pPr>
              <a:lnSpc>
                <a:spcPct val="200000"/>
              </a:lnSpc>
            </a:pPr>
            <a:r>
              <a:rPr lang="ru-RU" b="1" dirty="0" smtClean="0"/>
              <a:t>ЛАТУК</a:t>
            </a:r>
          </a:p>
          <a:p>
            <a:pPr>
              <a:lnSpc>
                <a:spcPct val="200000"/>
              </a:lnSpc>
            </a:pPr>
            <a:r>
              <a:rPr lang="ru-RU" b="1" dirty="0" smtClean="0"/>
              <a:t>КРЕСС-САЛАТ</a:t>
            </a:r>
          </a:p>
          <a:p>
            <a:pPr>
              <a:lnSpc>
                <a:spcPct val="200000"/>
              </a:lnSpc>
            </a:pPr>
            <a:endParaRPr lang="ru-RU" b="1" dirty="0"/>
          </a:p>
        </p:txBody>
      </p:sp>
      <p:pic>
        <p:nvPicPr>
          <p:cNvPr id="47108" name="Picture 4" descr="C:\Documents and Settings\Татьяна\Мои документы\Мои рисунки\ОВОЩИ\Листовые\0a0a7f7a8025c07ceca4d06f01e2cb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7894" y="476672"/>
            <a:ext cx="3909238" cy="2664296"/>
          </a:xfrm>
          <a:prstGeom prst="rect">
            <a:avLst/>
          </a:prstGeom>
          <a:noFill/>
        </p:spPr>
      </p:pic>
      <p:pic>
        <p:nvPicPr>
          <p:cNvPr id="47109" name="Picture 5" descr="C:\Documents and Settings\Татьяна\Мои документы\Мои рисунки\ОВОЩИ\Листовые\кресс-сала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938564" y="3254125"/>
            <a:ext cx="2818599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472</TotalTime>
  <Words>90</Words>
  <Application>Microsoft Office PowerPoint</Application>
  <PresentationFormat>Экран (4:3)</PresentationFormat>
  <Paragraphs>69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Татьяна</cp:lastModifiedBy>
  <cp:revision>50</cp:revision>
  <dcterms:modified xsi:type="dcterms:W3CDTF">2012-11-13T09:44:51Z</dcterms:modified>
</cp:coreProperties>
</file>