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69" r:id="rId5"/>
    <p:sldId id="271" r:id="rId6"/>
    <p:sldId id="272" r:id="rId7"/>
    <p:sldId id="27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47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94563" autoAdjust="0"/>
  </p:normalViewPr>
  <p:slideViewPr>
    <p:cSldViewPr>
      <p:cViewPr>
        <p:scale>
          <a:sx n="66" d="100"/>
          <a:sy n="66" d="100"/>
        </p:scale>
        <p:origin x="-1320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2CF2-8FE7-42F3-9CCC-454F4C1E546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05566-8AEB-4C0A-957F-3D61CCD8EE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2CF2-8FE7-42F3-9CCC-454F4C1E546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5566-8AEB-4C0A-957F-3D61CCD8E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2CF2-8FE7-42F3-9CCC-454F4C1E546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5566-8AEB-4C0A-957F-3D61CCD8E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422CF2-8FE7-42F3-9CCC-454F4C1E546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6405566-8AEB-4C0A-957F-3D61CCD8EE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2CF2-8FE7-42F3-9CCC-454F4C1E546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5566-8AEB-4C0A-957F-3D61CCD8EE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2CF2-8FE7-42F3-9CCC-454F4C1E546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5566-8AEB-4C0A-957F-3D61CCD8EE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5566-8AEB-4C0A-957F-3D61CCD8EE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2CF2-8FE7-42F3-9CCC-454F4C1E546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2CF2-8FE7-42F3-9CCC-454F4C1E546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5566-8AEB-4C0A-957F-3D61CCD8EE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2CF2-8FE7-42F3-9CCC-454F4C1E546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5566-8AEB-4C0A-957F-3D61CCD8E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422CF2-8FE7-42F3-9CCC-454F4C1E546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405566-8AEB-4C0A-957F-3D61CCD8EE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2CF2-8FE7-42F3-9CCC-454F4C1E546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05566-8AEB-4C0A-957F-3D61CCD8EE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0422CF2-8FE7-42F3-9CCC-454F4C1E546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6405566-8AEB-4C0A-957F-3D61CCD8EE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2857495" cy="380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 descr="C:\Documents and Settings\юля\Рабочий стол\домовые\Домовой Наум-к богатству 20см_en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2905121"/>
            <a:ext cx="2809878" cy="3746504"/>
          </a:xfrm>
          <a:prstGeom prst="rect">
            <a:avLst/>
          </a:prstGeom>
          <a:noFill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1500174"/>
            <a:ext cx="3143260" cy="41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9" y="4233045"/>
            <a:ext cx="3000396" cy="225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00760" y="428604"/>
            <a:ext cx="2738443" cy="205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3809290" cy="285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428604"/>
            <a:ext cx="3189321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857628"/>
            <a:ext cx="3143252" cy="235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22" y="4214818"/>
            <a:ext cx="2952754" cy="221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86182" y="857232"/>
            <a:ext cx="277460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86050" y="3571876"/>
            <a:ext cx="3598455" cy="269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428604"/>
            <a:ext cx="3181791" cy="42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 flipV="1">
            <a:off x="5786446" y="2928934"/>
            <a:ext cx="2667273" cy="354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 descr="I:\DCIM\101KV610\101_407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1928802"/>
            <a:ext cx="2786081" cy="37078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9058" y="571480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 сегодня с вами будем делать  </a:t>
            </a:r>
            <a:r>
              <a:rPr lang="ru-RU" dirty="0" err="1" smtClean="0"/>
              <a:t>домовичка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Выглядеть он будет примерно так, но у  каждого получится совершенно свой </a:t>
            </a:r>
            <a:r>
              <a:rPr lang="ru-RU" dirty="0" err="1" smtClean="0"/>
              <a:t>домовичек</a:t>
            </a:r>
            <a:r>
              <a:rPr lang="ru-RU" dirty="0" smtClean="0"/>
              <a:t>, не похожий на других.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56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83582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Нам потребуется : мешковина, лен, хлопчатобумажная ткань, монетки, пуговицы, вата, клей.</a:t>
            </a:r>
          </a:p>
          <a:p>
            <a:pPr algn="ctr"/>
            <a:r>
              <a:rPr lang="ru-RU" sz="2800" dirty="0" smtClean="0"/>
              <a:t>А  так же усердие, терпение, желание работать, хорошее настроение.</a:t>
            </a:r>
            <a:endParaRPr lang="ru-RU" sz="2800" dirty="0"/>
          </a:p>
        </p:txBody>
      </p:sp>
      <p:pic>
        <p:nvPicPr>
          <p:cNvPr id="26626" name="Picture 2" descr="I:\DCIM\101KV610\101_40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2928934"/>
            <a:ext cx="4429156" cy="332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00042"/>
            <a:ext cx="85725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ru-RU" sz="2400" dirty="0" smtClean="0"/>
              <a:t>Сплести  косичку, (работаем в парах)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 Делаем бороду  ( показ, работаем в парах 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 Заготовку туловища набиваем ватой, завязываем вверху.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 Берем косичку, отмеряем на туловище сверху примерно  1</a:t>
            </a:r>
            <a:r>
              <a:rPr lang="en-US" sz="2400" dirty="0" smtClean="0"/>
              <a:t>/</a:t>
            </a:r>
            <a:r>
              <a:rPr lang="ru-RU" sz="2400" dirty="0" smtClean="0"/>
              <a:t>3, завязываем так, чтобы получилась голова, а веревка-косичка стала руками.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Приклеить бороду.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Приклеить глаза.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Выкроить колпак, сшить его на швейной машинке, вывернуть.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Сделать мешок , сложить прямоугольник пополам, завязать, наклеить монеты, крупу, фасоль или другое.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Приклеить мешок, приклеить ножки пуговки.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Надеть колпак, распушить бороду.</a:t>
            </a:r>
          </a:p>
          <a:p>
            <a:pPr marL="342900" indent="-342900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70723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Домовичок семью хранит </a:t>
            </a:r>
          </a:p>
          <a:p>
            <a:r>
              <a:rPr lang="ru-RU" sz="3200" dirty="0" smtClean="0"/>
              <a:t>От раздоров и обид,</a:t>
            </a:r>
          </a:p>
          <a:p>
            <a:r>
              <a:rPr lang="ru-RU" sz="3200" dirty="0" smtClean="0"/>
              <a:t>Прочь невзгоды разгоняет</a:t>
            </a:r>
          </a:p>
          <a:p>
            <a:r>
              <a:rPr lang="ru-RU" sz="3200" dirty="0" smtClean="0"/>
              <a:t>И сердца соединяет.</a:t>
            </a:r>
            <a:endParaRPr lang="ru-RU" sz="3200" dirty="0"/>
          </a:p>
        </p:txBody>
      </p:sp>
      <p:pic>
        <p:nvPicPr>
          <p:cNvPr id="3" name="Рисунок 2" descr="c9335d7ac27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43438" y="2071678"/>
            <a:ext cx="3357586" cy="4476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1571612"/>
            <a:ext cx="6286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182</TotalTime>
  <Words>178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Мария</cp:lastModifiedBy>
  <cp:revision>22</cp:revision>
  <dcterms:created xsi:type="dcterms:W3CDTF">2010-11-22T16:43:34Z</dcterms:created>
  <dcterms:modified xsi:type="dcterms:W3CDTF">2012-11-09T19:43:51Z</dcterms:modified>
</cp:coreProperties>
</file>