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7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563" autoAdjust="0"/>
  </p:normalViewPr>
  <p:slideViewPr>
    <p:cSldViewPr>
      <p:cViewPr>
        <p:scale>
          <a:sx n="66" d="100"/>
          <a:sy n="66" d="100"/>
        </p:scale>
        <p:origin x="-1320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422CF2-8FE7-42F3-9CCC-454F4C1E546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6405566-8AEB-4C0A-957F-3D61CCD8E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Болибошка</a:t>
            </a:r>
            <a:r>
              <a:rPr lang="ru-RU" sz="2400" dirty="0" smtClean="0"/>
              <a:t> – дух леса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1" y="857232"/>
            <a:ext cx="268020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29256" y="357166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Лешак</a:t>
            </a:r>
            <a:endParaRPr lang="ru-RU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785794"/>
            <a:ext cx="5000660" cy="346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3643314"/>
            <a:ext cx="3714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Руси его редко называли по имени. Чаще - «он», «сам»,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доброжил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«доброхот», «кормилец», «дедушка-соседушка».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очень осторожен и предпочитает не показываться на глаза людям. Известно, что он очень силен, лохмат, борода у него длинная, а руки — большие, с широкими ладонями, поросшие мягкими волосами.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Его  можно чаще можно услышать, чем увидеть. Он шумит, бродит ночами по дому, вздыхает, бормочет...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2214554"/>
            <a:ext cx="19288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Когда ты слышишь скрипы,</a:t>
            </a:r>
          </a:p>
          <a:p>
            <a:pPr algn="ctr"/>
            <a:r>
              <a:rPr lang="ru-RU" b="1" i="1" dirty="0"/>
              <a:t>Шаги над головой,</a:t>
            </a:r>
          </a:p>
          <a:p>
            <a:pPr algn="ctr"/>
            <a:r>
              <a:rPr lang="ru-RU" b="1" i="1" dirty="0"/>
              <a:t>Шуршанье, кашель хриплый,</a:t>
            </a:r>
          </a:p>
          <a:p>
            <a:pPr algn="ctr"/>
            <a:r>
              <a:rPr lang="ru-RU" b="1" i="1" dirty="0"/>
              <a:t>Знай — </a:t>
            </a:r>
            <a:r>
              <a:rPr lang="ru-RU" b="1" i="1" dirty="0" smtClean="0"/>
              <a:t>это</a:t>
            </a:r>
            <a:endParaRPr lang="ru-RU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2285992"/>
            <a:ext cx="341152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214554"/>
            <a:ext cx="3292103" cy="438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14744" y="492919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домовой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74345"/>
            <a:ext cx="87868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 них, домовых, говорят всякое. Они маленького роста, никогда не носят головных уборов. Людям стараются не показываться. Если кто-то застанет домового врасплох, они тут же обернутся игрушками или домашними животными – пусть все вокруг думают, будто их и вовсе на свете нет. А то вдруг осмелеют и погладят человека теплой рукой!</a:t>
            </a:r>
          </a:p>
          <a:p>
            <a:pPr algn="ctr"/>
            <a:r>
              <a:rPr lang="ru-RU" dirty="0" smtClean="0"/>
              <a:t>Домовой – главный помощник в любом деле. Без него в избе все идет не так: вещи ломаются, продукты портятся, цветы вянут. Но если разозлится домовой, то может навредить своему хозяину: посуда бьется, вещи теряются, по ночам стучит и возится в углах, а то и вовсе все вверх дном перевернет. Тогда хозяева просят домового: “Шиш, шиш, пошути, да и на место положи!”. И поговорка в народе сложилась: “Бога люби, а нечисть не дразни”.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3588997"/>
            <a:ext cx="3286148" cy="313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44291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чердаке, на чердаке есть уголок укромный.</a:t>
            </a:r>
          </a:p>
          <a:p>
            <a:r>
              <a:rPr lang="ru-RU" sz="2400" dirty="0" smtClean="0"/>
              <a:t>А в уголке, а в уголке стоит сундук огромный.</a:t>
            </a:r>
          </a:p>
          <a:p>
            <a:r>
              <a:rPr lang="ru-RU" sz="2400" dirty="0" smtClean="0"/>
              <a:t>А в сундуке, а в сундуке лежит башмак без пряжки.</a:t>
            </a:r>
          </a:p>
          <a:p>
            <a:r>
              <a:rPr lang="ru-RU" sz="2400" dirty="0" smtClean="0"/>
              <a:t>А в башмаке, а в башмаке лежит листок бумажки.</a:t>
            </a:r>
          </a:p>
          <a:p>
            <a:r>
              <a:rPr lang="ru-RU" sz="2400" dirty="0" smtClean="0"/>
              <a:t>А на листке, а на листке всерьез, не понарошку,</a:t>
            </a:r>
          </a:p>
          <a:p>
            <a:r>
              <a:rPr lang="ru-RU" sz="2400" dirty="0" smtClean="0"/>
              <a:t>Записка: “Здесь, на чердаке, в укромном темном уголке</a:t>
            </a:r>
          </a:p>
          <a:p>
            <a:r>
              <a:rPr lang="ru-RU" sz="2400" dirty="0" smtClean="0"/>
              <a:t>В раскрытом старом сундуке в дырявом теплом башмаке</a:t>
            </a:r>
          </a:p>
          <a:p>
            <a:r>
              <a:rPr lang="ru-RU" sz="2400" dirty="0" smtClean="0"/>
              <a:t>Скрываюсь я – домушник.</a:t>
            </a:r>
          </a:p>
          <a:p>
            <a:r>
              <a:rPr lang="ru-RU" sz="2400" dirty="0" smtClean="0"/>
              <a:t>А просто Кузей меня звать, я так люблю в тепле поспать!”</a:t>
            </a:r>
            <a:endParaRPr lang="ru-RU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500042"/>
            <a:ext cx="35147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500438"/>
            <a:ext cx="4019544" cy="301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864399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/>
              <a:t>Кузенька</a:t>
            </a:r>
            <a:r>
              <a:rPr lang="ru-RU" sz="2000" b="1" i="1" dirty="0" smtClean="0"/>
              <a:t> еще совсем маленький, ему всего-то семь веков, восьмой пошел. Но уже все умеет: и порядок наведет и пирогов напечет. Очень хозяйственный. А еще он так здорово сказки рассказывает! Заслушаешься. Хоть и маленький он, да удаленький. В яркой рубашонке, </a:t>
            </a:r>
            <a:r>
              <a:rPr lang="ru-RU" sz="2000" b="1" i="1" dirty="0" err="1" smtClean="0"/>
              <a:t>лапоточках</a:t>
            </a:r>
            <a:r>
              <a:rPr lang="ru-RU" sz="2000" b="1" i="1" dirty="0" smtClean="0"/>
              <a:t>. По хозяйству помогает, никого в дом не пускает. Только увидеть его не каждому удается.</a:t>
            </a:r>
          </a:p>
          <a:p>
            <a:pPr algn="just"/>
            <a:r>
              <a:rPr lang="ru-RU" sz="2000" dirty="0" smtClean="0"/>
              <a:t>Говорят, если хочешь, чтобы домовой появился, его надо непременно позвать на новоселье. А хотите с ним ладить – не ссорьтесь, сохраняйте мир и покой в семье. Можно и угощение домовому оставить: хлеб с солью или кусок пирога. Уж полакомиться они любят.</a:t>
            </a:r>
          </a:p>
          <a:p>
            <a:pPr algn="just"/>
            <a:r>
              <a:rPr lang="ru-RU" sz="2000" b="1" i="1" dirty="0" smtClean="0"/>
              <a:t>Русское народное творчество убеждает нас, будто домовые живут по двое. Один за хозяйством следит, живностью командует, а другой за порог избы не выходит.</a:t>
            </a:r>
          </a:p>
          <a:p>
            <a:pPr algn="just"/>
            <a:r>
              <a:rPr lang="ru-RU" sz="2000" b="1" i="1" dirty="0" smtClean="0"/>
              <a:t>Вот он какой, славянский домовой, добрый образ древности и современности, хранитель домашнего очага, заботливый незримый помощник, веселый озорник.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</TotalTime>
  <Words>528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Слайд 1</vt:lpstr>
      <vt:lpstr>Слайд 2</vt:lpstr>
      <vt:lpstr>Слайд 3</vt:lpstr>
      <vt:lpstr>Слайд 4</vt:lpstr>
      <vt:lpstr>Слайд 5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Мария</cp:lastModifiedBy>
  <cp:revision>25</cp:revision>
  <dcterms:created xsi:type="dcterms:W3CDTF">2010-11-22T16:43:34Z</dcterms:created>
  <dcterms:modified xsi:type="dcterms:W3CDTF">2012-11-09T19:43:25Z</dcterms:modified>
</cp:coreProperties>
</file>